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6" r:id="rId8"/>
    <p:sldId id="261" r:id="rId9"/>
    <p:sldId id="263" r:id="rId10"/>
    <p:sldId id="26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76" d="100"/>
          <a:sy n="76" d="100"/>
        </p:scale>
        <p:origin x="194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여성우" userId="4a9ca9c4-81c6-4644-9799-40e731222964" providerId="ADAL" clId="{716D4B99-D8B0-41F0-B09E-52B973C82113}"/>
    <pc:docChg chg="undo custSel addSld delSld modSld">
      <pc:chgData name="여성우" userId="4a9ca9c4-81c6-4644-9799-40e731222964" providerId="ADAL" clId="{716D4B99-D8B0-41F0-B09E-52B973C82113}" dt="2018-05-07T15:41:16.801" v="2767" actId="20577"/>
      <pc:docMkLst>
        <pc:docMk/>
      </pc:docMkLst>
      <pc:sldChg chg="modSp add del">
        <pc:chgData name="여성우" userId="4a9ca9c4-81c6-4644-9799-40e731222964" providerId="ADAL" clId="{716D4B99-D8B0-41F0-B09E-52B973C82113}" dt="2018-05-07T15:29:51.635" v="2621" actId="20577"/>
        <pc:sldMkLst>
          <pc:docMk/>
          <pc:sldMk cId="325771575" sldId="258"/>
        </pc:sldMkLst>
        <pc:spChg chg="mod">
          <ac:chgData name="여성우" userId="4a9ca9c4-81c6-4644-9799-40e731222964" providerId="ADAL" clId="{716D4B99-D8B0-41F0-B09E-52B973C82113}" dt="2018-05-07T15:29:51.635" v="2621" actId="20577"/>
          <ac:spMkLst>
            <pc:docMk/>
            <pc:sldMk cId="325771575" sldId="258"/>
            <ac:spMk id="3" creationId="{F38E3ED6-220B-4034-A352-A93A240465CA}"/>
          </ac:spMkLst>
        </pc:spChg>
      </pc:sldChg>
      <pc:sldChg chg="modSp">
        <pc:chgData name="여성우" userId="4a9ca9c4-81c6-4644-9799-40e731222964" providerId="ADAL" clId="{716D4B99-D8B0-41F0-B09E-52B973C82113}" dt="2018-05-07T15:31:16.832" v="2695" actId="20577"/>
        <pc:sldMkLst>
          <pc:docMk/>
          <pc:sldMk cId="3738745646" sldId="259"/>
        </pc:sldMkLst>
        <pc:spChg chg="mod">
          <ac:chgData name="여성우" userId="4a9ca9c4-81c6-4644-9799-40e731222964" providerId="ADAL" clId="{716D4B99-D8B0-41F0-B09E-52B973C82113}" dt="2018-05-07T15:31:16.832" v="2695" actId="20577"/>
          <ac:spMkLst>
            <pc:docMk/>
            <pc:sldMk cId="3738745646" sldId="259"/>
            <ac:spMk id="3" creationId="{8B9928C7-7DE6-4467-A827-CFC8C49F9866}"/>
          </ac:spMkLst>
        </pc:spChg>
      </pc:sldChg>
      <pc:sldChg chg="modSp">
        <pc:chgData name="여성우" userId="4a9ca9c4-81c6-4644-9799-40e731222964" providerId="ADAL" clId="{716D4B99-D8B0-41F0-B09E-52B973C82113}" dt="2018-05-07T14:40:21.332" v="681" actId="20577"/>
        <pc:sldMkLst>
          <pc:docMk/>
          <pc:sldMk cId="142947408" sldId="260"/>
        </pc:sldMkLst>
        <pc:spChg chg="mod">
          <ac:chgData name="여성우" userId="4a9ca9c4-81c6-4644-9799-40e731222964" providerId="ADAL" clId="{716D4B99-D8B0-41F0-B09E-52B973C82113}" dt="2018-05-07T14:39:31.076" v="502" actId="20577"/>
          <ac:spMkLst>
            <pc:docMk/>
            <pc:sldMk cId="142947408" sldId="260"/>
            <ac:spMk id="2" creationId="{1660ACCB-3899-48F8-8C3B-6FF05003BF69}"/>
          </ac:spMkLst>
        </pc:spChg>
        <pc:spChg chg="mod">
          <ac:chgData name="여성우" userId="4a9ca9c4-81c6-4644-9799-40e731222964" providerId="ADAL" clId="{716D4B99-D8B0-41F0-B09E-52B973C82113}" dt="2018-05-07T14:40:21.332" v="681" actId="20577"/>
          <ac:spMkLst>
            <pc:docMk/>
            <pc:sldMk cId="142947408" sldId="260"/>
            <ac:spMk id="3" creationId="{0DFF8030-AF72-4B63-BB8D-06396C58467C}"/>
          </ac:spMkLst>
        </pc:spChg>
      </pc:sldChg>
      <pc:sldChg chg="modSp add">
        <pc:chgData name="여성우" userId="4a9ca9c4-81c6-4644-9799-40e731222964" providerId="ADAL" clId="{716D4B99-D8B0-41F0-B09E-52B973C82113}" dt="2018-05-07T15:41:16.801" v="2767" actId="20577"/>
        <pc:sldMkLst>
          <pc:docMk/>
          <pc:sldMk cId="1175730944" sldId="261"/>
        </pc:sldMkLst>
        <pc:spChg chg="mod">
          <ac:chgData name="여성우" userId="4a9ca9c4-81c6-4644-9799-40e731222964" providerId="ADAL" clId="{716D4B99-D8B0-41F0-B09E-52B973C82113}" dt="2018-05-07T14:38:08.056" v="221" actId="20577"/>
          <ac:spMkLst>
            <pc:docMk/>
            <pc:sldMk cId="1175730944" sldId="261"/>
            <ac:spMk id="2" creationId="{642662DA-85D8-4638-8637-AC7B7D6C8EAD}"/>
          </ac:spMkLst>
        </pc:spChg>
        <pc:spChg chg="mod">
          <ac:chgData name="여성우" userId="4a9ca9c4-81c6-4644-9799-40e731222964" providerId="ADAL" clId="{716D4B99-D8B0-41F0-B09E-52B973C82113}" dt="2018-05-07T15:41:16.801" v="2767" actId="20577"/>
          <ac:spMkLst>
            <pc:docMk/>
            <pc:sldMk cId="1175730944" sldId="261"/>
            <ac:spMk id="3" creationId="{8D2C70BB-BF6E-4780-BCC5-58F8D3CC9F80}"/>
          </ac:spMkLst>
        </pc:spChg>
      </pc:sldChg>
      <pc:sldChg chg="modSp add">
        <pc:chgData name="여성우" userId="4a9ca9c4-81c6-4644-9799-40e731222964" providerId="ADAL" clId="{716D4B99-D8B0-41F0-B09E-52B973C82113}" dt="2018-05-07T15:39:26.962" v="2762" actId="20577"/>
        <pc:sldMkLst>
          <pc:docMk/>
          <pc:sldMk cId="4274396518" sldId="263"/>
        </pc:sldMkLst>
        <pc:spChg chg="mod">
          <ac:chgData name="여성우" userId="4a9ca9c4-81c6-4644-9799-40e731222964" providerId="ADAL" clId="{716D4B99-D8B0-41F0-B09E-52B973C82113}" dt="2018-05-07T14:57:39.725" v="1880" actId="20577"/>
          <ac:spMkLst>
            <pc:docMk/>
            <pc:sldMk cId="4274396518" sldId="263"/>
            <ac:spMk id="2" creationId="{3E7E3F42-8132-4A15-A655-92886F55B982}"/>
          </ac:spMkLst>
        </pc:spChg>
        <pc:spChg chg="mod">
          <ac:chgData name="여성우" userId="4a9ca9c4-81c6-4644-9799-40e731222964" providerId="ADAL" clId="{716D4B99-D8B0-41F0-B09E-52B973C82113}" dt="2018-05-07T15:39:26.962" v="2762" actId="20577"/>
          <ac:spMkLst>
            <pc:docMk/>
            <pc:sldMk cId="4274396518" sldId="263"/>
            <ac:spMk id="3" creationId="{05DD40CC-38FF-44A9-911C-0CAD16521F6A}"/>
          </ac:spMkLst>
        </pc:spChg>
      </pc:sldChg>
    </pc:docChg>
  </pc:docChgLst>
  <pc:docChgLst>
    <pc:chgData name="성우 여" userId="4a9ca9c4-81c6-4644-9799-40e731222964" providerId="ADAL" clId="{716D4B99-D8B0-41F0-B09E-52B973C82113}"/>
    <pc:docChg chg="undo redo custSel addSld modSld">
      <pc:chgData name="성우 여" userId="4a9ca9c4-81c6-4644-9799-40e731222964" providerId="ADAL" clId="{716D4B99-D8B0-41F0-B09E-52B973C82113}" dt="2018-05-08T09:49:24.104" v="304" actId="2711"/>
      <pc:docMkLst>
        <pc:docMk/>
      </pc:docMkLst>
      <pc:sldChg chg="addSp delSp modSp">
        <pc:chgData name="성우 여" userId="4a9ca9c4-81c6-4644-9799-40e731222964" providerId="ADAL" clId="{716D4B99-D8B0-41F0-B09E-52B973C82113}" dt="2018-05-08T09:18:04.803" v="76" actId="2711"/>
        <pc:sldMkLst>
          <pc:docMk/>
          <pc:sldMk cId="601372795" sldId="256"/>
        </pc:sldMkLst>
        <pc:spChg chg="del">
          <ac:chgData name="성우 여" userId="4a9ca9c4-81c6-4644-9799-40e731222964" providerId="ADAL" clId="{716D4B99-D8B0-41F0-B09E-52B973C82113}" dt="2018-05-08T09:17:30.496" v="5" actId="478"/>
          <ac:spMkLst>
            <pc:docMk/>
            <pc:sldMk cId="601372795" sldId="256"/>
            <ac:spMk id="2" creationId="{CAE2A2E8-DA45-42DE-A638-8FB5EE6979DD}"/>
          </ac:spMkLst>
        </pc:spChg>
        <pc:spChg chg="del">
          <ac:chgData name="성우 여" userId="4a9ca9c4-81c6-4644-9799-40e731222964" providerId="ADAL" clId="{716D4B99-D8B0-41F0-B09E-52B973C82113}" dt="2018-05-08T09:17:30.496" v="5" actId="478"/>
          <ac:spMkLst>
            <pc:docMk/>
            <pc:sldMk cId="601372795" sldId="256"/>
            <ac:spMk id="3" creationId="{3FB32605-A75C-4CFA-95EB-1C59D68998AB}"/>
          </ac:spMkLst>
        </pc:spChg>
        <pc:spChg chg="add del mod">
          <ac:chgData name="성우 여" userId="4a9ca9c4-81c6-4644-9799-40e731222964" providerId="ADAL" clId="{716D4B99-D8B0-41F0-B09E-52B973C82113}" dt="2018-05-08T09:17:33.084" v="6" actId="478"/>
          <ac:spMkLst>
            <pc:docMk/>
            <pc:sldMk cId="601372795" sldId="256"/>
            <ac:spMk id="5" creationId="{0360ABD3-0860-49A1-9C75-40F108E08907}"/>
          </ac:spMkLst>
        </pc:spChg>
        <pc:spChg chg="add del mod">
          <ac:chgData name="성우 여" userId="4a9ca9c4-81c6-4644-9799-40e731222964" providerId="ADAL" clId="{716D4B99-D8B0-41F0-B09E-52B973C82113}" dt="2018-05-08T09:17:33.084" v="6" actId="478"/>
          <ac:spMkLst>
            <pc:docMk/>
            <pc:sldMk cId="601372795" sldId="256"/>
            <ac:spMk id="7" creationId="{4CD56325-457C-4903-9760-EE38794513F2}"/>
          </ac:spMkLst>
        </pc:spChg>
        <pc:spChg chg="add">
          <ac:chgData name="성우 여" userId="4a9ca9c4-81c6-4644-9799-40e731222964" providerId="ADAL" clId="{716D4B99-D8B0-41F0-B09E-52B973C82113}" dt="2018-05-08T09:17:33.475" v="7" actId="2711"/>
          <ac:spMkLst>
            <pc:docMk/>
            <pc:sldMk cId="601372795" sldId="256"/>
            <ac:spMk id="11" creationId="{6BD28500-DCCD-409D-867B-5F402079B8F4}"/>
          </ac:spMkLst>
        </pc:spChg>
        <pc:spChg chg="add mod">
          <ac:chgData name="성우 여" userId="4a9ca9c4-81c6-4644-9799-40e731222964" providerId="ADAL" clId="{716D4B99-D8B0-41F0-B09E-52B973C82113}" dt="2018-05-08T09:17:56.398" v="46" actId="20577"/>
          <ac:spMkLst>
            <pc:docMk/>
            <pc:sldMk cId="601372795" sldId="256"/>
            <ac:spMk id="13" creationId="{9C8F9FD6-2CAE-4338-A73C-4344805D9CDE}"/>
          </ac:spMkLst>
        </pc:spChg>
        <pc:spChg chg="add mod">
          <ac:chgData name="성우 여" userId="4a9ca9c4-81c6-4644-9799-40e731222964" providerId="ADAL" clId="{716D4B99-D8B0-41F0-B09E-52B973C82113}" dt="2018-05-08T09:17:50.710" v="34" actId="20577"/>
          <ac:spMkLst>
            <pc:docMk/>
            <pc:sldMk cId="601372795" sldId="256"/>
            <ac:spMk id="14" creationId="{C9836EB4-4E58-4083-8DDD-1FF5868DC489}"/>
          </ac:spMkLst>
        </pc:spChg>
        <pc:spChg chg="add mod">
          <ac:chgData name="성우 여" userId="4a9ca9c4-81c6-4644-9799-40e731222964" providerId="ADAL" clId="{716D4B99-D8B0-41F0-B09E-52B973C82113}" dt="2018-05-08T09:18:04.803" v="76" actId="2711"/>
          <ac:spMkLst>
            <pc:docMk/>
            <pc:sldMk cId="601372795" sldId="256"/>
            <ac:spMk id="15" creationId="{3938F4E7-507F-4287-BC9A-1F4C04B561BA}"/>
          </ac:spMkLst>
        </pc:spChg>
        <pc:grpChg chg="add">
          <ac:chgData name="성우 여" userId="4a9ca9c4-81c6-4644-9799-40e731222964" providerId="ADAL" clId="{716D4B99-D8B0-41F0-B09E-52B973C82113}" dt="2018-05-08T09:17:33.475" v="7" actId="2711"/>
          <ac:grpSpMkLst>
            <pc:docMk/>
            <pc:sldMk cId="601372795" sldId="256"/>
            <ac:grpSpMk id="8" creationId="{FF91DF2B-F4AA-432D-883B-2DB66FE43825}"/>
          </ac:grpSpMkLst>
        </pc:grpChg>
        <pc:picChg chg="add">
          <ac:chgData name="성우 여" userId="4a9ca9c4-81c6-4644-9799-40e731222964" providerId="ADAL" clId="{716D4B99-D8B0-41F0-B09E-52B973C82113}" dt="2018-05-08T09:17:33.475" v="7" actId="2711"/>
          <ac:picMkLst>
            <pc:docMk/>
            <pc:sldMk cId="601372795" sldId="256"/>
            <ac:picMk id="16" creationId="{E410CA8D-55EF-492A-A91A-3DECF9409883}"/>
          </ac:picMkLst>
        </pc:picChg>
        <pc:cxnChg chg="add">
          <ac:chgData name="성우 여" userId="4a9ca9c4-81c6-4644-9799-40e731222964" providerId="ADAL" clId="{716D4B99-D8B0-41F0-B09E-52B973C82113}" dt="2018-05-08T09:17:33.475" v="7" actId="2711"/>
          <ac:cxnSpMkLst>
            <pc:docMk/>
            <pc:sldMk cId="601372795" sldId="256"/>
            <ac:cxnSpMk id="12" creationId="{47A9FE41-8AE8-4556-A079-EC26300211F8}"/>
          </ac:cxnSpMkLst>
        </pc:cxnChg>
      </pc:sldChg>
      <pc:sldChg chg="addSp delSp modSp">
        <pc:chgData name="성우 여" userId="4a9ca9c4-81c6-4644-9799-40e731222964" providerId="ADAL" clId="{716D4B99-D8B0-41F0-B09E-52B973C82113}" dt="2018-05-08T09:19:27.467" v="98" actId="1076"/>
        <pc:sldMkLst>
          <pc:docMk/>
          <pc:sldMk cId="3401236980" sldId="257"/>
        </pc:sldMkLst>
        <pc:spChg chg="del mod">
          <ac:chgData name="성우 여" userId="4a9ca9c4-81c6-4644-9799-40e731222964" providerId="ADAL" clId="{716D4B99-D8B0-41F0-B09E-52B973C82113}" dt="2018-05-08T09:18:37.610" v="80" actId="478"/>
          <ac:spMkLst>
            <pc:docMk/>
            <pc:sldMk cId="3401236980" sldId="257"/>
            <ac:spMk id="2" creationId="{207E1CF5-E4D6-4AF9-83F0-45F1CF532F59}"/>
          </ac:spMkLst>
        </pc:spChg>
        <pc:spChg chg="mod">
          <ac:chgData name="성우 여" userId="4a9ca9c4-81c6-4644-9799-40e731222964" providerId="ADAL" clId="{716D4B99-D8B0-41F0-B09E-52B973C82113}" dt="2018-05-08T09:19:06.146" v="90" actId="1076"/>
          <ac:spMkLst>
            <pc:docMk/>
            <pc:sldMk cId="3401236980" sldId="257"/>
            <ac:spMk id="3" creationId="{B1C2E1EF-FF76-4786-BDED-888280B3ED1B}"/>
          </ac:spMkLst>
        </pc:spChg>
        <pc:spChg chg="add del">
          <ac:chgData name="성우 여" userId="4a9ca9c4-81c6-4644-9799-40e731222964" providerId="ADAL" clId="{716D4B99-D8B0-41F0-B09E-52B973C82113}" dt="2018-05-08T09:18:45.403" v="82" actId="478"/>
          <ac:spMkLst>
            <pc:docMk/>
            <pc:sldMk cId="3401236980" sldId="257"/>
            <ac:spMk id="7" creationId="{8A24339A-E9F0-4F50-8E58-A77E9471EA9B}"/>
          </ac:spMkLst>
        </pc:spChg>
        <pc:spChg chg="add del mod">
          <ac:chgData name="성우 여" userId="4a9ca9c4-81c6-4644-9799-40e731222964" providerId="ADAL" clId="{716D4B99-D8B0-41F0-B09E-52B973C82113}" dt="2018-05-08T09:18:48.084" v="83" actId="478"/>
          <ac:spMkLst>
            <pc:docMk/>
            <pc:sldMk cId="3401236980" sldId="257"/>
            <ac:spMk id="9" creationId="{7991B2DC-6DBF-421E-8917-75AE809CD19A}"/>
          </ac:spMkLst>
        </pc:spChg>
        <pc:spChg chg="add del">
          <ac:chgData name="성우 여" userId="4a9ca9c4-81c6-4644-9799-40e731222964" providerId="ADAL" clId="{716D4B99-D8B0-41F0-B09E-52B973C82113}" dt="2018-05-08T09:18:50.943" v="85" actId="1076"/>
          <ac:spMkLst>
            <pc:docMk/>
            <pc:sldMk cId="3401236980" sldId="257"/>
            <ac:spMk id="10" creationId="{7F98A351-C079-4EDE-B505-AF64F2C53EE2}"/>
          </ac:spMkLst>
        </pc:spChg>
        <pc:spChg chg="add del">
          <ac:chgData name="성우 여" userId="4a9ca9c4-81c6-4644-9799-40e731222964" providerId="ADAL" clId="{716D4B99-D8B0-41F0-B09E-52B973C82113}" dt="2018-05-08T09:18:56.803" v="87" actId="1076"/>
          <ac:spMkLst>
            <pc:docMk/>
            <pc:sldMk cId="3401236980" sldId="257"/>
            <ac:spMk id="11" creationId="{E1DEB8D9-BD12-40A1-BF66-B030D06A2173}"/>
          </ac:spMkLst>
        </pc:spChg>
        <pc:spChg chg="add">
          <ac:chgData name="성우 여" userId="4a9ca9c4-81c6-4644-9799-40e731222964" providerId="ADAL" clId="{716D4B99-D8B0-41F0-B09E-52B973C82113}" dt="2018-05-08T09:18:58.758" v="88" actId="1076"/>
          <ac:spMkLst>
            <pc:docMk/>
            <pc:sldMk cId="3401236980" sldId="257"/>
            <ac:spMk id="13" creationId="{63487099-AA6C-4D5C-B4EA-F02B7497E042}"/>
          </ac:spMkLst>
        </pc:spChg>
        <pc:spChg chg="add mod">
          <ac:chgData name="성우 여" userId="4a9ca9c4-81c6-4644-9799-40e731222964" providerId="ADAL" clId="{716D4B99-D8B0-41F0-B09E-52B973C82113}" dt="2018-05-08T09:19:27.467" v="98" actId="1076"/>
          <ac:spMkLst>
            <pc:docMk/>
            <pc:sldMk cId="3401236980" sldId="257"/>
            <ac:spMk id="15" creationId="{D21CC8B7-733B-43EC-B058-51C2139D19DE}"/>
          </ac:spMkLst>
        </pc:spChg>
        <pc:grpChg chg="add mod ord">
          <ac:chgData name="성우 여" userId="4a9ca9c4-81c6-4644-9799-40e731222964" providerId="ADAL" clId="{716D4B99-D8B0-41F0-B09E-52B973C82113}" dt="2018-05-08T09:19:27.467" v="98" actId="1076"/>
          <ac:grpSpMkLst>
            <pc:docMk/>
            <pc:sldMk cId="3401236980" sldId="257"/>
            <ac:grpSpMk id="4" creationId="{7E331240-1DBF-47E5-AFE0-952EEB783B34}"/>
          </ac:grpSpMkLst>
        </pc:grpChg>
        <pc:cxnChg chg="add del">
          <ac:chgData name="성우 여" userId="4a9ca9c4-81c6-4644-9799-40e731222964" providerId="ADAL" clId="{716D4B99-D8B0-41F0-B09E-52B973C82113}" dt="2018-05-08T09:18:56.803" v="87" actId="1076"/>
          <ac:cxnSpMkLst>
            <pc:docMk/>
            <pc:sldMk cId="3401236980" sldId="257"/>
            <ac:cxnSpMk id="12" creationId="{DE30D261-5645-4A75-84A8-09E16087C45A}"/>
          </ac:cxnSpMkLst>
        </pc:cxnChg>
        <pc:cxnChg chg="add mod">
          <ac:chgData name="성우 여" userId="4a9ca9c4-81c6-4644-9799-40e731222964" providerId="ADAL" clId="{716D4B99-D8B0-41F0-B09E-52B973C82113}" dt="2018-05-08T09:19:13.998" v="93" actId="1076"/>
          <ac:cxnSpMkLst>
            <pc:docMk/>
            <pc:sldMk cId="3401236980" sldId="257"/>
            <ac:cxnSpMk id="14" creationId="{2CAAAA42-068F-4D62-9A6C-3AB1460F882E}"/>
          </ac:cxnSpMkLst>
        </pc:cxnChg>
      </pc:sldChg>
      <pc:sldChg chg="addSp modSp setBg">
        <pc:chgData name="성우 여" userId="4a9ca9c4-81c6-4644-9799-40e731222964" providerId="ADAL" clId="{716D4B99-D8B0-41F0-B09E-52B973C82113}" dt="2018-05-08T09:28:14.093" v="192" actId="20577"/>
        <pc:sldMkLst>
          <pc:docMk/>
          <pc:sldMk cId="325771575" sldId="258"/>
        </pc:sldMkLst>
        <pc:spChg chg="mod">
          <ac:chgData name="성우 여" userId="4a9ca9c4-81c6-4644-9799-40e731222964" providerId="ADAL" clId="{716D4B99-D8B0-41F0-B09E-52B973C82113}" dt="2018-05-08T09:20:18.675" v="108" actId="207"/>
          <ac:spMkLst>
            <pc:docMk/>
            <pc:sldMk cId="325771575" sldId="258"/>
            <ac:spMk id="2" creationId="{778BE67C-D83C-4EAA-BBAD-E49C5977C01D}"/>
          </ac:spMkLst>
        </pc:spChg>
        <pc:spChg chg="mod">
          <ac:chgData name="성우 여" userId="4a9ca9c4-81c6-4644-9799-40e731222964" providerId="ADAL" clId="{716D4B99-D8B0-41F0-B09E-52B973C82113}" dt="2018-05-08T09:28:14.093" v="192" actId="20577"/>
          <ac:spMkLst>
            <pc:docMk/>
            <pc:sldMk cId="325771575" sldId="258"/>
            <ac:spMk id="3" creationId="{F38E3ED6-220B-4034-A352-A93A240465CA}"/>
          </ac:spMkLst>
        </pc:spChg>
        <pc:grpChg chg="mod">
          <ac:chgData name="성우 여" userId="4a9ca9c4-81c6-4644-9799-40e731222964" providerId="ADAL" clId="{716D4B99-D8B0-41F0-B09E-52B973C82113}" dt="2018-05-08T09:19:40.912" v="99" actId="1076"/>
          <ac:grpSpMkLst>
            <pc:docMk/>
            <pc:sldMk cId="325771575" sldId="258"/>
            <ac:grpSpMk id="11" creationId="{407FF09E-1702-4EB9-94BE-C408C29A66C3}"/>
          </ac:grpSpMkLst>
        </pc:grpChg>
        <pc:grpChg chg="add ord">
          <ac:chgData name="성우 여" userId="4a9ca9c4-81c6-4644-9799-40e731222964" providerId="ADAL" clId="{716D4B99-D8B0-41F0-B09E-52B973C82113}" dt="2018-05-08T09:20:07.804" v="106" actId="167"/>
          <ac:grpSpMkLst>
            <pc:docMk/>
            <pc:sldMk cId="325771575" sldId="258"/>
            <ac:grpSpMk id="13" creationId="{4E4FCE1C-2C8F-410B-8061-240CD189A65E}"/>
          </ac:grpSpMkLst>
        </pc:grpChg>
        <pc:picChg chg="mod">
          <ac:chgData name="성우 여" userId="4a9ca9c4-81c6-4644-9799-40e731222964" providerId="ADAL" clId="{716D4B99-D8B0-41F0-B09E-52B973C82113}" dt="2018-05-08T09:22:45.717" v="130" actId="208"/>
          <ac:picMkLst>
            <pc:docMk/>
            <pc:sldMk cId="325771575" sldId="258"/>
            <ac:picMk id="6" creationId="{A04055F0-5067-4C3C-AE2D-19781806001F}"/>
          </ac:picMkLst>
        </pc:picChg>
      </pc:sldChg>
      <pc:sldChg chg="addSp modSp">
        <pc:chgData name="성우 여" userId="4a9ca9c4-81c6-4644-9799-40e731222964" providerId="ADAL" clId="{716D4B99-D8B0-41F0-B09E-52B973C82113}" dt="2018-05-08T09:46:46.050" v="244" actId="1076"/>
        <pc:sldMkLst>
          <pc:docMk/>
          <pc:sldMk cId="3738745646" sldId="259"/>
        </pc:sldMkLst>
        <pc:spChg chg="mod">
          <ac:chgData name="성우 여" userId="4a9ca9c4-81c6-4644-9799-40e731222964" providerId="ADAL" clId="{716D4B99-D8B0-41F0-B09E-52B973C82113}" dt="2018-05-08T09:21:47.193" v="129" actId="207"/>
          <ac:spMkLst>
            <pc:docMk/>
            <pc:sldMk cId="3738745646" sldId="259"/>
            <ac:spMk id="2" creationId="{0EFC693A-7DDA-44D1-BD90-469871E5C2F4}"/>
          </ac:spMkLst>
        </pc:spChg>
        <pc:spChg chg="mod">
          <ac:chgData name="성우 여" userId="4a9ca9c4-81c6-4644-9799-40e731222964" providerId="ADAL" clId="{716D4B99-D8B0-41F0-B09E-52B973C82113}" dt="2018-05-08T09:46:00.277" v="226" actId="1076"/>
          <ac:spMkLst>
            <pc:docMk/>
            <pc:sldMk cId="3738745646" sldId="259"/>
            <ac:spMk id="3" creationId="{8B9928C7-7DE6-4467-A827-CFC8C49F9866}"/>
          </ac:spMkLst>
        </pc:spChg>
        <pc:spChg chg="mod">
          <ac:chgData name="성우 여" userId="4a9ca9c4-81c6-4644-9799-40e731222964" providerId="ADAL" clId="{716D4B99-D8B0-41F0-B09E-52B973C82113}" dt="2018-05-08T09:46:08.427" v="230" actId="20577"/>
          <ac:spMkLst>
            <pc:docMk/>
            <pc:sldMk cId="3738745646" sldId="259"/>
            <ac:spMk id="6" creationId="{E6D5C08C-F44C-43FB-85F7-262CCA6ACF72}"/>
          </ac:spMkLst>
        </pc:spChg>
        <pc:spChg chg="add mod">
          <ac:chgData name="성우 여" userId="4a9ca9c4-81c6-4644-9799-40e731222964" providerId="ADAL" clId="{716D4B99-D8B0-41F0-B09E-52B973C82113}" dt="2018-05-08T09:46:46.050" v="244" actId="1076"/>
          <ac:spMkLst>
            <pc:docMk/>
            <pc:sldMk cId="3738745646" sldId="259"/>
            <ac:spMk id="8" creationId="{C78F6C34-FABB-43E2-ACE2-6BABE3469EB6}"/>
          </ac:spMkLst>
        </pc:spChg>
        <pc:grpChg chg="add ord">
          <ac:chgData name="성우 여" userId="4a9ca9c4-81c6-4644-9799-40e731222964" providerId="ADAL" clId="{716D4B99-D8B0-41F0-B09E-52B973C82113}" dt="2018-05-08T09:20:57.813" v="111" actId="167"/>
          <ac:grpSpMkLst>
            <pc:docMk/>
            <pc:sldMk cId="3738745646" sldId="259"/>
            <ac:grpSpMk id="4" creationId="{15C913CF-B26F-4EB9-8B58-9B5392070587}"/>
          </ac:grpSpMkLst>
        </pc:grpChg>
        <pc:picChg chg="add mod">
          <ac:chgData name="성우 여" userId="4a9ca9c4-81c6-4644-9799-40e731222964" providerId="ADAL" clId="{716D4B99-D8B0-41F0-B09E-52B973C82113}" dt="2018-05-08T09:46:46.050" v="244" actId="1076"/>
          <ac:picMkLst>
            <pc:docMk/>
            <pc:sldMk cId="3738745646" sldId="259"/>
            <ac:picMk id="7" creationId="{6FA6BFC1-E8E8-4DF7-8E21-8ED9604F020D}"/>
          </ac:picMkLst>
        </pc:picChg>
      </pc:sldChg>
      <pc:sldChg chg="addSp delSp modSp">
        <pc:chgData name="성우 여" userId="4a9ca9c4-81c6-4644-9799-40e731222964" providerId="ADAL" clId="{716D4B99-D8B0-41F0-B09E-52B973C82113}" dt="2018-05-08T09:24:01.659" v="157" actId="20577"/>
        <pc:sldMkLst>
          <pc:docMk/>
          <pc:sldMk cId="142947408" sldId="260"/>
        </pc:sldMkLst>
        <pc:spChg chg="mod">
          <ac:chgData name="성우 여" userId="4a9ca9c4-81c6-4644-9799-40e731222964" providerId="ADAL" clId="{716D4B99-D8B0-41F0-B09E-52B973C82113}" dt="2018-05-08T09:21:39.923" v="126" actId="207"/>
          <ac:spMkLst>
            <pc:docMk/>
            <pc:sldMk cId="142947408" sldId="260"/>
            <ac:spMk id="2" creationId="{1660ACCB-3899-48F8-8C3B-6FF05003BF69}"/>
          </ac:spMkLst>
        </pc:spChg>
        <pc:spChg chg="mod ord">
          <ac:chgData name="성우 여" userId="4a9ca9c4-81c6-4644-9799-40e731222964" providerId="ADAL" clId="{716D4B99-D8B0-41F0-B09E-52B973C82113}" dt="2018-05-08T09:24:01.659" v="157" actId="20577"/>
          <ac:spMkLst>
            <pc:docMk/>
            <pc:sldMk cId="142947408" sldId="260"/>
            <ac:spMk id="3" creationId="{0DFF8030-AF72-4B63-BB8D-06396C58467C}"/>
          </ac:spMkLst>
        </pc:spChg>
        <pc:spChg chg="add del mod">
          <ac:chgData name="성우 여" userId="4a9ca9c4-81c6-4644-9799-40e731222964" providerId="ADAL" clId="{716D4B99-D8B0-41F0-B09E-52B973C82113}" dt="2018-05-08T09:23:51.210" v="149" actId="478"/>
          <ac:spMkLst>
            <pc:docMk/>
            <pc:sldMk cId="142947408" sldId="260"/>
            <ac:spMk id="7" creationId="{67E0B21A-084F-4F4E-A9B4-3FC73D94B4E6}"/>
          </ac:spMkLst>
        </pc:spChg>
        <pc:grpChg chg="add ord">
          <ac:chgData name="성우 여" userId="4a9ca9c4-81c6-4644-9799-40e731222964" providerId="ADAL" clId="{716D4B99-D8B0-41F0-B09E-52B973C82113}" dt="2018-05-08T09:21:08.947" v="114" actId="167"/>
          <ac:grpSpMkLst>
            <pc:docMk/>
            <pc:sldMk cId="142947408" sldId="260"/>
            <ac:grpSpMk id="4" creationId="{0688C139-293A-4D5C-92E2-0264FD291080}"/>
          </ac:grpSpMkLst>
        </pc:grpChg>
      </pc:sldChg>
      <pc:sldChg chg="addSp delSp modSp">
        <pc:chgData name="성우 여" userId="4a9ca9c4-81c6-4644-9799-40e731222964" providerId="ADAL" clId="{716D4B99-D8B0-41F0-B09E-52B973C82113}" dt="2018-05-08T09:24:59.129" v="166" actId="27636"/>
        <pc:sldMkLst>
          <pc:docMk/>
          <pc:sldMk cId="1175730944" sldId="261"/>
        </pc:sldMkLst>
        <pc:spChg chg="mod">
          <ac:chgData name="성우 여" userId="4a9ca9c4-81c6-4644-9799-40e731222964" providerId="ADAL" clId="{716D4B99-D8B0-41F0-B09E-52B973C82113}" dt="2018-05-08T09:21:30.829" v="124" actId="207"/>
          <ac:spMkLst>
            <pc:docMk/>
            <pc:sldMk cId="1175730944" sldId="261"/>
            <ac:spMk id="2" creationId="{642662DA-85D8-4638-8637-AC7B7D6C8EAD}"/>
          </ac:spMkLst>
        </pc:spChg>
        <pc:spChg chg="mod">
          <ac:chgData name="성우 여" userId="4a9ca9c4-81c6-4644-9799-40e731222964" providerId="ADAL" clId="{716D4B99-D8B0-41F0-B09E-52B973C82113}" dt="2018-05-08T09:24:59.129" v="166" actId="27636"/>
          <ac:spMkLst>
            <pc:docMk/>
            <pc:sldMk cId="1175730944" sldId="261"/>
            <ac:spMk id="3" creationId="{8D2C70BB-BF6E-4780-BCC5-58F8D3CC9F80}"/>
          </ac:spMkLst>
        </pc:spChg>
        <pc:spChg chg="add del">
          <ac:chgData name="성우 여" userId="4a9ca9c4-81c6-4644-9799-40e731222964" providerId="ADAL" clId="{716D4B99-D8B0-41F0-B09E-52B973C82113}" dt="2018-05-08T09:24:44.443" v="163" actId="478"/>
          <ac:spMkLst>
            <pc:docMk/>
            <pc:sldMk cId="1175730944" sldId="261"/>
            <ac:spMk id="7" creationId="{4146BB69-627C-4187-9AF1-729E168EA498}"/>
          </ac:spMkLst>
        </pc:spChg>
        <pc:grpChg chg="add ord">
          <ac:chgData name="성우 여" userId="4a9ca9c4-81c6-4644-9799-40e731222964" providerId="ADAL" clId="{716D4B99-D8B0-41F0-B09E-52B973C82113}" dt="2018-05-08T09:21:12.829" v="116" actId="167"/>
          <ac:grpSpMkLst>
            <pc:docMk/>
            <pc:sldMk cId="1175730944" sldId="261"/>
            <ac:grpSpMk id="4" creationId="{C755F167-B4DE-46F3-A999-2CF2496EDC87}"/>
          </ac:grpSpMkLst>
        </pc:grpChg>
      </pc:sldChg>
      <pc:sldChg chg="addSp modSp">
        <pc:chgData name="성우 여" userId="4a9ca9c4-81c6-4644-9799-40e731222964" providerId="ADAL" clId="{716D4B99-D8B0-41F0-B09E-52B973C82113}" dt="2018-05-08T09:25:52.948" v="187" actId="20577"/>
        <pc:sldMkLst>
          <pc:docMk/>
          <pc:sldMk cId="4274396518" sldId="263"/>
        </pc:sldMkLst>
        <pc:spChg chg="mod">
          <ac:chgData name="성우 여" userId="4a9ca9c4-81c6-4644-9799-40e731222964" providerId="ADAL" clId="{716D4B99-D8B0-41F0-B09E-52B973C82113}" dt="2018-05-08T09:21:24.570" v="122" actId="207"/>
          <ac:spMkLst>
            <pc:docMk/>
            <pc:sldMk cId="4274396518" sldId="263"/>
            <ac:spMk id="2" creationId="{3E7E3F42-8132-4A15-A655-92886F55B982}"/>
          </ac:spMkLst>
        </pc:spChg>
        <pc:spChg chg="mod">
          <ac:chgData name="성우 여" userId="4a9ca9c4-81c6-4644-9799-40e731222964" providerId="ADAL" clId="{716D4B99-D8B0-41F0-B09E-52B973C82113}" dt="2018-05-08T09:25:52.948" v="187" actId="20577"/>
          <ac:spMkLst>
            <pc:docMk/>
            <pc:sldMk cId="4274396518" sldId="263"/>
            <ac:spMk id="3" creationId="{05DD40CC-38FF-44A9-911C-0CAD16521F6A}"/>
          </ac:spMkLst>
        </pc:spChg>
        <pc:grpChg chg="add ord">
          <ac:chgData name="성우 여" userId="4a9ca9c4-81c6-4644-9799-40e731222964" providerId="ADAL" clId="{716D4B99-D8B0-41F0-B09E-52B973C82113}" dt="2018-05-08T09:21:15.678" v="118" actId="167"/>
          <ac:grpSpMkLst>
            <pc:docMk/>
            <pc:sldMk cId="4274396518" sldId="263"/>
            <ac:grpSpMk id="4" creationId="{C66F0269-C1E8-4B21-90EE-344FAFEF9670}"/>
          </ac:grpSpMkLst>
        </pc:grpChg>
      </pc:sldChg>
      <pc:sldChg chg="addSp modSp add">
        <pc:chgData name="성우 여" userId="4a9ca9c4-81c6-4644-9799-40e731222964" providerId="ADAL" clId="{716D4B99-D8B0-41F0-B09E-52B973C82113}" dt="2018-05-08T09:47:27.502" v="302" actId="20577"/>
        <pc:sldMkLst>
          <pc:docMk/>
          <pc:sldMk cId="2070808402" sldId="264"/>
        </pc:sldMkLst>
        <pc:spChg chg="mod">
          <ac:chgData name="성우 여" userId="4a9ca9c4-81c6-4644-9799-40e731222964" providerId="ADAL" clId="{716D4B99-D8B0-41F0-B09E-52B973C82113}" dt="2018-05-08T09:47:06.171" v="258" actId="20577"/>
          <ac:spMkLst>
            <pc:docMk/>
            <pc:sldMk cId="2070808402" sldId="264"/>
            <ac:spMk id="2" creationId="{BAB2FDBF-A9C4-4459-9908-847918A7E03F}"/>
          </ac:spMkLst>
        </pc:spChg>
        <pc:spChg chg="mod">
          <ac:chgData name="성우 여" userId="4a9ca9c4-81c6-4644-9799-40e731222964" providerId="ADAL" clId="{716D4B99-D8B0-41F0-B09E-52B973C82113}" dt="2018-05-08T09:47:27.502" v="302" actId="20577"/>
          <ac:spMkLst>
            <pc:docMk/>
            <pc:sldMk cId="2070808402" sldId="264"/>
            <ac:spMk id="3" creationId="{20C0E842-A202-4511-83D8-70F5714529A3}"/>
          </ac:spMkLst>
        </pc:spChg>
        <pc:grpChg chg="add ord">
          <ac:chgData name="성우 여" userId="4a9ca9c4-81c6-4644-9799-40e731222964" providerId="ADAL" clId="{716D4B99-D8B0-41F0-B09E-52B973C82113}" dt="2018-05-08T09:46:55.796" v="247" actId="167"/>
          <ac:grpSpMkLst>
            <pc:docMk/>
            <pc:sldMk cId="2070808402" sldId="264"/>
            <ac:grpSpMk id="4" creationId="{AFB682EE-9AEA-4FCC-A908-31EE6FCB6BD2}"/>
          </ac:grpSpMkLst>
        </pc:grpChg>
      </pc:sldChg>
    </pc:docChg>
  </pc:docChgLst>
  <pc:docChgLst>
    <pc:chgData name="성우 여" userId="4a9ca9c4-81c6-4644-9799-40e731222964" providerId="ADAL" clId="{A9F2B5BB-E2B0-4FAE-B7BC-112898075A09}"/>
    <pc:docChg chg="undo custSel addSld delSld modSld sldOrd">
      <pc:chgData name="성우 여" userId="4a9ca9c4-81c6-4644-9799-40e731222964" providerId="ADAL" clId="{A9F2B5BB-E2B0-4FAE-B7BC-112898075A09}" dt="2018-06-19T15:17:39.712" v="1891" actId="20577"/>
      <pc:docMkLst>
        <pc:docMk/>
      </pc:docMkLst>
      <pc:sldChg chg="modSp">
        <pc:chgData name="성우 여" userId="4a9ca9c4-81c6-4644-9799-40e731222964" providerId="ADAL" clId="{A9F2B5BB-E2B0-4FAE-B7BC-112898075A09}" dt="2018-06-19T12:59:24.167" v="40" actId="1076"/>
        <pc:sldMkLst>
          <pc:docMk/>
          <pc:sldMk cId="3401236980" sldId="257"/>
        </pc:sldMkLst>
        <pc:spChg chg="mod">
          <ac:chgData name="성우 여" userId="4a9ca9c4-81c6-4644-9799-40e731222964" providerId="ADAL" clId="{A9F2B5BB-E2B0-4FAE-B7BC-112898075A09}" dt="2018-06-19T12:59:24.167" v="40" actId="1076"/>
          <ac:spMkLst>
            <pc:docMk/>
            <pc:sldMk cId="3401236980" sldId="257"/>
            <ac:spMk id="3" creationId="{B1C2E1EF-FF76-4786-BDED-888280B3ED1B}"/>
          </ac:spMkLst>
        </pc:spChg>
      </pc:sldChg>
      <pc:sldChg chg="addSp delSp modSp">
        <pc:chgData name="성우 여" userId="4a9ca9c4-81c6-4644-9799-40e731222964" providerId="ADAL" clId="{A9F2B5BB-E2B0-4FAE-B7BC-112898075A09}" dt="2018-06-19T13:04:45.035" v="639" actId="122"/>
        <pc:sldMkLst>
          <pc:docMk/>
          <pc:sldMk cId="325771575" sldId="258"/>
        </pc:sldMkLst>
        <pc:spChg chg="mod">
          <ac:chgData name="성우 여" userId="4a9ca9c4-81c6-4644-9799-40e731222964" providerId="ADAL" clId="{A9F2B5BB-E2B0-4FAE-B7BC-112898075A09}" dt="2018-06-19T12:59:36.394" v="55" actId="122"/>
          <ac:spMkLst>
            <pc:docMk/>
            <pc:sldMk cId="325771575" sldId="258"/>
            <ac:spMk id="2" creationId="{778BE67C-D83C-4EAA-BBAD-E49C5977C01D}"/>
          </ac:spMkLst>
        </pc:spChg>
        <pc:spChg chg="del">
          <ac:chgData name="성우 여" userId="4a9ca9c4-81c6-4644-9799-40e731222964" providerId="ADAL" clId="{A9F2B5BB-E2B0-4FAE-B7BC-112898075A09}" dt="2018-06-19T12:59:41.550" v="56" actId="478"/>
          <ac:spMkLst>
            <pc:docMk/>
            <pc:sldMk cId="325771575" sldId="258"/>
            <ac:spMk id="3" creationId="{F38E3ED6-220B-4034-A352-A93A240465CA}"/>
          </ac:spMkLst>
        </pc:spChg>
        <pc:spChg chg="add del mod">
          <ac:chgData name="성우 여" userId="4a9ca9c4-81c6-4644-9799-40e731222964" providerId="ADAL" clId="{A9F2B5BB-E2B0-4FAE-B7BC-112898075A09}" dt="2018-06-19T12:59:44.312" v="57" actId="478"/>
          <ac:spMkLst>
            <pc:docMk/>
            <pc:sldMk cId="325771575" sldId="258"/>
            <ac:spMk id="5" creationId="{AF2F6362-3742-4B44-B3D4-BE175C43A3F2}"/>
          </ac:spMkLst>
        </pc:spChg>
        <pc:grpChg chg="del">
          <ac:chgData name="성우 여" userId="4a9ca9c4-81c6-4644-9799-40e731222964" providerId="ADAL" clId="{A9F2B5BB-E2B0-4FAE-B7BC-112898075A09}" dt="2018-06-19T12:59:45.172" v="58" actId="478"/>
          <ac:grpSpMkLst>
            <pc:docMk/>
            <pc:sldMk cId="325771575" sldId="258"/>
            <ac:grpSpMk id="11" creationId="{407FF09E-1702-4EB9-94BE-C408C29A66C3}"/>
          </ac:grpSpMkLst>
        </pc:grpChg>
        <pc:graphicFrameChg chg="add mod modGraphic">
          <ac:chgData name="성우 여" userId="4a9ca9c4-81c6-4644-9799-40e731222964" providerId="ADAL" clId="{A9F2B5BB-E2B0-4FAE-B7BC-112898075A09}" dt="2018-06-19T13:04:45.035" v="639" actId="122"/>
          <ac:graphicFrameMkLst>
            <pc:docMk/>
            <pc:sldMk cId="325771575" sldId="258"/>
            <ac:graphicFrameMk id="16" creationId="{49B8CDFE-0CE8-4CA0-97C7-852359C70040}"/>
          </ac:graphicFrameMkLst>
        </pc:graphicFrameChg>
      </pc:sldChg>
      <pc:sldChg chg="delSp modSp">
        <pc:chgData name="성우 여" userId="4a9ca9c4-81c6-4644-9799-40e731222964" providerId="ADAL" clId="{A9F2B5BB-E2B0-4FAE-B7BC-112898075A09}" dt="2018-06-19T13:11:22.977" v="1104" actId="1076"/>
        <pc:sldMkLst>
          <pc:docMk/>
          <pc:sldMk cId="3738745646" sldId="259"/>
        </pc:sldMkLst>
        <pc:spChg chg="mod">
          <ac:chgData name="성우 여" userId="4a9ca9c4-81c6-4644-9799-40e731222964" providerId="ADAL" clId="{A9F2B5BB-E2B0-4FAE-B7BC-112898075A09}" dt="2018-06-19T13:10:14.332" v="808" actId="1076"/>
          <ac:spMkLst>
            <pc:docMk/>
            <pc:sldMk cId="3738745646" sldId="259"/>
            <ac:spMk id="2" creationId="{0EFC693A-7DDA-44D1-BD90-469871E5C2F4}"/>
          </ac:spMkLst>
        </pc:spChg>
        <pc:spChg chg="mod">
          <ac:chgData name="성우 여" userId="4a9ca9c4-81c6-4644-9799-40e731222964" providerId="ADAL" clId="{A9F2B5BB-E2B0-4FAE-B7BC-112898075A09}" dt="2018-06-19T13:11:22.977" v="1104" actId="1076"/>
          <ac:spMkLst>
            <pc:docMk/>
            <pc:sldMk cId="3738745646" sldId="259"/>
            <ac:spMk id="3" creationId="{8B9928C7-7DE6-4467-A827-CFC8C49F9866}"/>
          </ac:spMkLst>
        </pc:spChg>
        <pc:spChg chg="del">
          <ac:chgData name="성우 여" userId="4a9ca9c4-81c6-4644-9799-40e731222964" providerId="ADAL" clId="{A9F2B5BB-E2B0-4FAE-B7BC-112898075A09}" dt="2018-06-19T13:10:16.618" v="810" actId="478"/>
          <ac:spMkLst>
            <pc:docMk/>
            <pc:sldMk cId="3738745646" sldId="259"/>
            <ac:spMk id="8" creationId="{C78F6C34-FABB-43E2-ACE2-6BABE3469EB6}"/>
          </ac:spMkLst>
        </pc:spChg>
        <pc:picChg chg="del">
          <ac:chgData name="성우 여" userId="4a9ca9c4-81c6-4644-9799-40e731222964" providerId="ADAL" clId="{A9F2B5BB-E2B0-4FAE-B7BC-112898075A09}" dt="2018-06-19T13:10:15.431" v="809" actId="478"/>
          <ac:picMkLst>
            <pc:docMk/>
            <pc:sldMk cId="3738745646" sldId="259"/>
            <ac:picMk id="7" creationId="{6FA6BFC1-E8E8-4DF7-8E21-8ED9604F020D}"/>
          </ac:picMkLst>
        </pc:picChg>
      </pc:sldChg>
      <pc:sldChg chg="addSp modSp ord">
        <pc:chgData name="성우 여" userId="4a9ca9c4-81c6-4644-9799-40e731222964" providerId="ADAL" clId="{A9F2B5BB-E2B0-4FAE-B7BC-112898075A09}" dt="2018-06-19T15:12:50.246" v="1866"/>
        <pc:sldMkLst>
          <pc:docMk/>
          <pc:sldMk cId="142947408" sldId="260"/>
        </pc:sldMkLst>
        <pc:spChg chg="mod">
          <ac:chgData name="성우 여" userId="4a9ca9c4-81c6-4644-9799-40e731222964" providerId="ADAL" clId="{A9F2B5BB-E2B0-4FAE-B7BC-112898075A09}" dt="2018-06-19T13:15:39.807" v="1182" actId="20577"/>
          <ac:spMkLst>
            <pc:docMk/>
            <pc:sldMk cId="142947408" sldId="260"/>
            <ac:spMk id="2" creationId="{1660ACCB-3899-48F8-8C3B-6FF05003BF69}"/>
          </ac:spMkLst>
        </pc:spChg>
        <pc:spChg chg="mod">
          <ac:chgData name="성우 여" userId="4a9ca9c4-81c6-4644-9799-40e731222964" providerId="ADAL" clId="{A9F2B5BB-E2B0-4FAE-B7BC-112898075A09}" dt="2018-06-19T13:16:25.526" v="1353" actId="1076"/>
          <ac:spMkLst>
            <pc:docMk/>
            <pc:sldMk cId="142947408" sldId="260"/>
            <ac:spMk id="3" creationId="{0DFF8030-AF72-4B63-BB8D-06396C58467C}"/>
          </ac:spMkLst>
        </pc:spChg>
        <pc:spChg chg="add mod">
          <ac:chgData name="성우 여" userId="4a9ca9c4-81c6-4644-9799-40e731222964" providerId="ADAL" clId="{A9F2B5BB-E2B0-4FAE-B7BC-112898075A09}" dt="2018-06-19T13:36:40.697" v="1831" actId="1076"/>
          <ac:spMkLst>
            <pc:docMk/>
            <pc:sldMk cId="142947408" sldId="260"/>
            <ac:spMk id="8" creationId="{C467C24F-A17A-4B6C-9DE7-712650B81E09}"/>
          </ac:spMkLst>
        </pc:spChg>
        <pc:spChg chg="add mod">
          <ac:chgData name="성우 여" userId="4a9ca9c4-81c6-4644-9799-40e731222964" providerId="ADAL" clId="{A9F2B5BB-E2B0-4FAE-B7BC-112898075A09}" dt="2018-06-19T13:37:05.658" v="1865" actId="1076"/>
          <ac:spMkLst>
            <pc:docMk/>
            <pc:sldMk cId="142947408" sldId="260"/>
            <ac:spMk id="9" creationId="{7A4FDBAD-B75C-4605-891E-5BE942084952}"/>
          </ac:spMkLst>
        </pc:spChg>
        <pc:spChg chg="add mod">
          <ac:chgData name="성우 여" userId="4a9ca9c4-81c6-4644-9799-40e731222964" providerId="ADAL" clId="{A9F2B5BB-E2B0-4FAE-B7BC-112898075A09}" dt="2018-06-19T13:37:01.689" v="1864" actId="1076"/>
          <ac:spMkLst>
            <pc:docMk/>
            <pc:sldMk cId="142947408" sldId="260"/>
            <ac:spMk id="10" creationId="{78F3AAB9-3298-4BC6-85E4-9C70485FB08C}"/>
          </ac:spMkLst>
        </pc:spChg>
        <pc:picChg chg="add mod">
          <ac:chgData name="성우 여" userId="4a9ca9c4-81c6-4644-9799-40e731222964" providerId="ADAL" clId="{A9F2B5BB-E2B0-4FAE-B7BC-112898075A09}" dt="2018-06-19T13:36:58.456" v="1863" actId="1076"/>
          <ac:picMkLst>
            <pc:docMk/>
            <pc:sldMk cId="142947408" sldId="260"/>
            <ac:picMk id="7" creationId="{EB0BD1D4-1CA4-416C-94FD-89D96182AF79}"/>
          </ac:picMkLst>
        </pc:picChg>
      </pc:sldChg>
      <pc:sldChg chg="addSp delSp modSp">
        <pc:chgData name="성우 여" userId="4a9ca9c4-81c6-4644-9799-40e731222964" providerId="ADAL" clId="{A9F2B5BB-E2B0-4FAE-B7BC-112898075A09}" dt="2018-06-19T13:27:10.182" v="1780" actId="1076"/>
        <pc:sldMkLst>
          <pc:docMk/>
          <pc:sldMk cId="1175730944" sldId="261"/>
        </pc:sldMkLst>
        <pc:spChg chg="mod">
          <ac:chgData name="성우 여" userId="4a9ca9c4-81c6-4644-9799-40e731222964" providerId="ADAL" clId="{A9F2B5BB-E2B0-4FAE-B7BC-112898075A09}" dt="2018-06-19T13:25:37.601" v="1630" actId="20577"/>
          <ac:spMkLst>
            <pc:docMk/>
            <pc:sldMk cId="1175730944" sldId="261"/>
            <ac:spMk id="2" creationId="{642662DA-85D8-4638-8637-AC7B7D6C8EAD}"/>
          </ac:spMkLst>
        </pc:spChg>
        <pc:spChg chg="del mod">
          <ac:chgData name="성우 여" userId="4a9ca9c4-81c6-4644-9799-40e731222964" providerId="ADAL" clId="{A9F2B5BB-E2B0-4FAE-B7BC-112898075A09}" dt="2018-06-19T13:18:31.615" v="1365" actId="478"/>
          <ac:spMkLst>
            <pc:docMk/>
            <pc:sldMk cId="1175730944" sldId="261"/>
            <ac:spMk id="3" creationId="{8D2C70BB-BF6E-4780-BCC5-58F8D3CC9F80}"/>
          </ac:spMkLst>
        </pc:spChg>
        <pc:spChg chg="add del mod">
          <ac:chgData name="성우 여" userId="4a9ca9c4-81c6-4644-9799-40e731222964" providerId="ADAL" clId="{A9F2B5BB-E2B0-4FAE-B7BC-112898075A09}" dt="2018-06-19T13:18:34.538" v="1366" actId="478"/>
          <ac:spMkLst>
            <pc:docMk/>
            <pc:sldMk cId="1175730944" sldId="261"/>
            <ac:spMk id="10" creationId="{D8F1F657-0A1A-4D4A-8B7D-6E7EFD7A99BB}"/>
          </ac:spMkLst>
        </pc:spChg>
        <pc:grpChg chg="add del">
          <ac:chgData name="성우 여" userId="4a9ca9c4-81c6-4644-9799-40e731222964" providerId="ADAL" clId="{A9F2B5BB-E2B0-4FAE-B7BC-112898075A09}" dt="2018-06-19T13:18:30.115" v="1364" actId="478"/>
          <ac:grpSpMkLst>
            <pc:docMk/>
            <pc:sldMk cId="1175730944" sldId="261"/>
            <ac:grpSpMk id="4" creationId="{C755F167-B4DE-46F3-A999-2CF2496EDC87}"/>
          </ac:grpSpMkLst>
        </pc:grpChg>
        <pc:picChg chg="add del mod">
          <ac:chgData name="성우 여" userId="4a9ca9c4-81c6-4644-9799-40e731222964" providerId="ADAL" clId="{A9F2B5BB-E2B0-4FAE-B7BC-112898075A09}" dt="2018-06-19T13:25:39.470" v="1631" actId="478"/>
          <ac:picMkLst>
            <pc:docMk/>
            <pc:sldMk cId="1175730944" sldId="261"/>
            <ac:picMk id="8" creationId="{16BC4E86-9904-4929-85EE-C444782DBF21}"/>
          </ac:picMkLst>
        </pc:picChg>
        <pc:picChg chg="add del">
          <ac:chgData name="성우 여" userId="4a9ca9c4-81c6-4644-9799-40e731222964" providerId="ADAL" clId="{A9F2B5BB-E2B0-4FAE-B7BC-112898075A09}" dt="2018-06-19T13:27:05.467" v="1777" actId="478"/>
          <ac:picMkLst>
            <pc:docMk/>
            <pc:sldMk cId="1175730944" sldId="261"/>
            <ac:picMk id="11" creationId="{D287C12A-D237-4663-B576-9CB7AB1DBA34}"/>
          </ac:picMkLst>
        </pc:picChg>
        <pc:picChg chg="add mod">
          <ac:chgData name="성우 여" userId="4a9ca9c4-81c6-4644-9799-40e731222964" providerId="ADAL" clId="{A9F2B5BB-E2B0-4FAE-B7BC-112898075A09}" dt="2018-06-19T13:27:10.182" v="1780" actId="1076"/>
          <ac:picMkLst>
            <pc:docMk/>
            <pc:sldMk cId="1175730944" sldId="261"/>
            <ac:picMk id="12" creationId="{6E597F3C-3365-4417-902B-2B49E96BA4D7}"/>
          </ac:picMkLst>
        </pc:picChg>
      </pc:sldChg>
      <pc:sldChg chg="del">
        <pc:chgData name="성우 여" userId="4a9ca9c4-81c6-4644-9799-40e731222964" providerId="ADAL" clId="{A9F2B5BB-E2B0-4FAE-B7BC-112898075A09}" dt="2018-06-19T13:19:09.522" v="1370" actId="2696"/>
        <pc:sldMkLst>
          <pc:docMk/>
          <pc:sldMk cId="1594977204" sldId="262"/>
        </pc:sldMkLst>
      </pc:sldChg>
      <pc:sldChg chg="modSp">
        <pc:chgData name="성우 여" userId="4a9ca9c4-81c6-4644-9799-40e731222964" providerId="ADAL" clId="{A9F2B5BB-E2B0-4FAE-B7BC-112898075A09}" dt="2018-06-19T15:17:39.712" v="1891" actId="20577"/>
        <pc:sldMkLst>
          <pc:docMk/>
          <pc:sldMk cId="4274396518" sldId="263"/>
        </pc:sldMkLst>
        <pc:spChg chg="mod">
          <ac:chgData name="성우 여" userId="4a9ca9c4-81c6-4644-9799-40e731222964" providerId="ADAL" clId="{A9F2B5BB-E2B0-4FAE-B7BC-112898075A09}" dt="2018-06-19T13:19:35.175" v="1405" actId="20577"/>
          <ac:spMkLst>
            <pc:docMk/>
            <pc:sldMk cId="4274396518" sldId="263"/>
            <ac:spMk id="2" creationId="{3E7E3F42-8132-4A15-A655-92886F55B982}"/>
          </ac:spMkLst>
        </pc:spChg>
        <pc:spChg chg="mod">
          <ac:chgData name="성우 여" userId="4a9ca9c4-81c6-4644-9799-40e731222964" providerId="ADAL" clId="{A9F2B5BB-E2B0-4FAE-B7BC-112898075A09}" dt="2018-06-19T15:17:39.712" v="1891" actId="20577"/>
          <ac:spMkLst>
            <pc:docMk/>
            <pc:sldMk cId="4274396518" sldId="263"/>
            <ac:spMk id="3" creationId="{05DD40CC-38FF-44A9-911C-0CAD16521F6A}"/>
          </ac:spMkLst>
        </pc:spChg>
      </pc:sldChg>
      <pc:sldChg chg="addSp delSp modSp">
        <pc:chgData name="성우 여" userId="4a9ca9c4-81c6-4644-9799-40e731222964" providerId="ADAL" clId="{A9F2B5BB-E2B0-4FAE-B7BC-112898075A09}" dt="2018-06-19T13:19:29.031" v="1383" actId="1076"/>
        <pc:sldMkLst>
          <pc:docMk/>
          <pc:sldMk cId="2070808402" sldId="264"/>
        </pc:sldMkLst>
        <pc:spChg chg="mod">
          <ac:chgData name="성우 여" userId="4a9ca9c4-81c6-4644-9799-40e731222964" providerId="ADAL" clId="{A9F2B5BB-E2B0-4FAE-B7BC-112898075A09}" dt="2018-06-19T13:19:29.031" v="1383" actId="1076"/>
          <ac:spMkLst>
            <pc:docMk/>
            <pc:sldMk cId="2070808402" sldId="264"/>
            <ac:spMk id="2" creationId="{BAB2FDBF-A9C4-4459-9908-847918A7E03F}"/>
          </ac:spMkLst>
        </pc:spChg>
        <pc:spChg chg="del">
          <ac:chgData name="성우 여" userId="4a9ca9c4-81c6-4644-9799-40e731222964" providerId="ADAL" clId="{A9F2B5BB-E2B0-4FAE-B7BC-112898075A09}" dt="2018-06-19T13:19:14.722" v="1371" actId="478"/>
          <ac:spMkLst>
            <pc:docMk/>
            <pc:sldMk cId="2070808402" sldId="264"/>
            <ac:spMk id="3" creationId="{20C0E842-A202-4511-83D8-70F5714529A3}"/>
          </ac:spMkLst>
        </pc:spChg>
        <pc:spChg chg="add del mod">
          <ac:chgData name="성우 여" userId="4a9ca9c4-81c6-4644-9799-40e731222964" providerId="ADAL" clId="{A9F2B5BB-E2B0-4FAE-B7BC-112898075A09}" dt="2018-06-19T13:19:21.724" v="1372" actId="478"/>
          <ac:spMkLst>
            <pc:docMk/>
            <pc:sldMk cId="2070808402" sldId="264"/>
            <ac:spMk id="8" creationId="{618F5FD9-8F41-4531-AC51-50119AF3DC55}"/>
          </ac:spMkLst>
        </pc:spChg>
      </pc:sldChg>
      <pc:sldChg chg="addSp delSp modSp add setBg">
        <pc:chgData name="성우 여" userId="4a9ca9c4-81c6-4644-9799-40e731222964" providerId="ADAL" clId="{A9F2B5BB-E2B0-4FAE-B7BC-112898075A09}" dt="2018-06-19T13:08:55.660" v="786" actId="20577"/>
        <pc:sldMkLst>
          <pc:docMk/>
          <pc:sldMk cId="4115686893" sldId="265"/>
        </pc:sldMkLst>
        <pc:spChg chg="mod">
          <ac:chgData name="성우 여" userId="4a9ca9c4-81c6-4644-9799-40e731222964" providerId="ADAL" clId="{A9F2B5BB-E2B0-4FAE-B7BC-112898075A09}" dt="2018-06-19T13:08:55.660" v="786" actId="20577"/>
          <ac:spMkLst>
            <pc:docMk/>
            <pc:sldMk cId="4115686893" sldId="265"/>
            <ac:spMk id="2" creationId="{778BE67C-D83C-4EAA-BBAD-E49C5977C01D}"/>
          </ac:spMkLst>
        </pc:spChg>
        <pc:spChg chg="add mod">
          <ac:chgData name="성우 여" userId="4a9ca9c4-81c6-4644-9799-40e731222964" providerId="ADAL" clId="{A9F2B5BB-E2B0-4FAE-B7BC-112898075A09}" dt="2018-06-19T13:06:07.441" v="671" actId="207"/>
          <ac:spMkLst>
            <pc:docMk/>
            <pc:sldMk cId="4115686893" sldId="265"/>
            <ac:spMk id="6" creationId="{F8FA19E9-427A-460E-88D6-8D960D898318}"/>
          </ac:spMkLst>
        </pc:spChg>
        <pc:spChg chg="add del mod">
          <ac:chgData name="성우 여" userId="4a9ca9c4-81c6-4644-9799-40e731222964" providerId="ADAL" clId="{A9F2B5BB-E2B0-4FAE-B7BC-112898075A09}" dt="2018-06-19T13:07:53.441" v="683" actId="20577"/>
          <ac:spMkLst>
            <pc:docMk/>
            <pc:sldMk cId="4115686893" sldId="265"/>
            <ac:spMk id="7" creationId="{18516DB6-695B-4BE1-AB8E-9C4985F1BA4B}"/>
          </ac:spMkLst>
        </pc:spChg>
        <pc:spChg chg="add mod">
          <ac:chgData name="성우 여" userId="4a9ca9c4-81c6-4644-9799-40e731222964" providerId="ADAL" clId="{A9F2B5BB-E2B0-4FAE-B7BC-112898075A09}" dt="2018-06-19T13:07:59.598" v="690" actId="20577"/>
          <ac:spMkLst>
            <pc:docMk/>
            <pc:sldMk cId="4115686893" sldId="265"/>
            <ac:spMk id="12" creationId="{45C309AE-9F07-4623-BE87-E4448371C7A4}"/>
          </ac:spMkLst>
        </pc:spChg>
        <pc:spChg chg="add mod">
          <ac:chgData name="성우 여" userId="4a9ca9c4-81c6-4644-9799-40e731222964" providerId="ADAL" clId="{A9F2B5BB-E2B0-4FAE-B7BC-112898075A09}" dt="2018-06-19T13:08:27.955" v="738" actId="1076"/>
          <ac:spMkLst>
            <pc:docMk/>
            <pc:sldMk cId="4115686893" sldId="265"/>
            <ac:spMk id="17" creationId="{3C213A70-B51F-47EC-B01F-E35E7CEFD756}"/>
          </ac:spMkLst>
        </pc:spChg>
        <pc:spChg chg="add mod">
          <ac:chgData name="성우 여" userId="4a9ca9c4-81c6-4644-9799-40e731222964" providerId="ADAL" clId="{A9F2B5BB-E2B0-4FAE-B7BC-112898075A09}" dt="2018-06-19T13:08:38.777" v="764" actId="20577"/>
          <ac:spMkLst>
            <pc:docMk/>
            <pc:sldMk cId="4115686893" sldId="265"/>
            <ac:spMk id="18" creationId="{D1FC9A02-C7FD-409B-B9BC-19E036977AA1}"/>
          </ac:spMkLst>
        </pc:spChg>
        <pc:spChg chg="add mod">
          <ac:chgData name="성우 여" userId="4a9ca9c4-81c6-4644-9799-40e731222964" providerId="ADAL" clId="{A9F2B5BB-E2B0-4FAE-B7BC-112898075A09}" dt="2018-06-19T13:08:48.770" v="784" actId="1076"/>
          <ac:spMkLst>
            <pc:docMk/>
            <pc:sldMk cId="4115686893" sldId="265"/>
            <ac:spMk id="19" creationId="{36459839-CA5C-4D2D-BFDD-F495570D49EC}"/>
          </ac:spMkLst>
        </pc:spChg>
        <pc:graphicFrameChg chg="del">
          <ac:chgData name="성우 여" userId="4a9ca9c4-81c6-4644-9799-40e731222964" providerId="ADAL" clId="{A9F2B5BB-E2B0-4FAE-B7BC-112898075A09}" dt="2018-06-19T13:04:50.175" v="641" actId="478"/>
          <ac:graphicFrameMkLst>
            <pc:docMk/>
            <pc:sldMk cId="4115686893" sldId="265"/>
            <ac:graphicFrameMk id="16" creationId="{49B8CDFE-0CE8-4CA0-97C7-852359C70040}"/>
          </ac:graphicFrameMkLst>
        </pc:graphicFrameChg>
        <pc:picChg chg="add mod">
          <ac:chgData name="성우 여" userId="4a9ca9c4-81c6-4644-9799-40e731222964" providerId="ADAL" clId="{A9F2B5BB-E2B0-4FAE-B7BC-112898075A09}" dt="2018-06-19T13:05:00.840" v="661" actId="1076"/>
          <ac:picMkLst>
            <pc:docMk/>
            <pc:sldMk cId="4115686893" sldId="265"/>
            <ac:picMk id="3" creationId="{E723A3B4-4404-4E0B-B358-7FD967A8328A}"/>
          </ac:picMkLst>
        </pc:picChg>
        <pc:picChg chg="add mod">
          <ac:chgData name="성우 여" userId="4a9ca9c4-81c6-4644-9799-40e731222964" providerId="ADAL" clId="{A9F2B5BB-E2B0-4FAE-B7BC-112898075A09}" dt="2018-06-19T13:05:35.523" v="666" actId="1076"/>
          <ac:picMkLst>
            <pc:docMk/>
            <pc:sldMk cId="4115686893" sldId="265"/>
            <ac:picMk id="5" creationId="{E8BB3FA1-12F8-41EC-93C4-56E2DA97466B}"/>
          </ac:picMkLst>
        </pc:picChg>
      </pc:sldChg>
      <pc:sldChg chg="modSp add ord">
        <pc:chgData name="성우 여" userId="4a9ca9c4-81c6-4644-9799-40e731222964" providerId="ADAL" clId="{A9F2B5BB-E2B0-4FAE-B7BC-112898075A09}" dt="2018-06-19T13:25:32.608" v="1607" actId="1076"/>
        <pc:sldMkLst>
          <pc:docMk/>
          <pc:sldMk cId="1320280029" sldId="266"/>
        </pc:sldMkLst>
        <pc:spChg chg="mod">
          <ac:chgData name="성우 여" userId="4a9ca9c4-81c6-4644-9799-40e731222964" providerId="ADAL" clId="{A9F2B5BB-E2B0-4FAE-B7BC-112898075A09}" dt="2018-06-19T13:25:30.265" v="1606" actId="20577"/>
          <ac:spMkLst>
            <pc:docMk/>
            <pc:sldMk cId="1320280029" sldId="266"/>
            <ac:spMk id="2" creationId="{642662DA-85D8-4638-8637-AC7B7D6C8EAD}"/>
          </ac:spMkLst>
        </pc:spChg>
      </pc:sldChg>
      <pc:sldChg chg="addSp delSp modSp add del">
        <pc:chgData name="성우 여" userId="4a9ca9c4-81c6-4644-9799-40e731222964" providerId="ADAL" clId="{A9F2B5BB-E2B0-4FAE-B7BC-112898075A09}" dt="2018-06-19T13:25:58.409" v="1640" actId="2696"/>
        <pc:sldMkLst>
          <pc:docMk/>
          <pc:sldMk cId="1636314647" sldId="267"/>
        </pc:sldMkLst>
        <pc:picChg chg="add del mod">
          <ac:chgData name="성우 여" userId="4a9ca9c4-81c6-4644-9799-40e731222964" providerId="ADAL" clId="{A9F2B5BB-E2B0-4FAE-B7BC-112898075A09}" dt="2018-06-19T13:25:56.043" v="1638" actId="2696"/>
          <ac:picMkLst>
            <pc:docMk/>
            <pc:sldMk cId="1636314647" sldId="267"/>
            <ac:picMk id="3" creationId="{60C5C57D-8EF1-411D-90D7-F6CDA436AFE5}"/>
          </ac:picMkLst>
        </pc:picChg>
        <pc:picChg chg="del">
          <ac:chgData name="성우 여" userId="4a9ca9c4-81c6-4644-9799-40e731222964" providerId="ADAL" clId="{A9F2B5BB-E2B0-4FAE-B7BC-112898075A09}" dt="2018-06-19T13:25:41.875" v="1633" actId="478"/>
          <ac:picMkLst>
            <pc:docMk/>
            <pc:sldMk cId="1636314647" sldId="267"/>
            <ac:picMk id="8" creationId="{16BC4E86-9904-4929-85EE-C444782DBF21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svg>
</file>

<file path=ppt/media/image4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29117B-AFFE-4E37-ABCE-7988C3618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62B8BF6-7799-4B98-92D5-711205FD9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82D816-2AB3-440E-9315-882313B6E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8277A1-BD1B-4631-BF97-EC5B56A3A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769503-42F6-474B-B222-FD5D1D4D5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808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EA3F6-93BE-4D3F-BFDD-96FA393D6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C25DE2-51B7-41A7-B469-B9733415B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64F90A-721B-4DB5-A582-1EDC9502A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75C258-0B9B-406A-B373-E30344995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B77D3A-562E-4766-990E-38A09F6C3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931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2ED6C6-70EE-41B7-B3A6-EBB293A064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9766EF7-3345-4912-A858-53EDF46C18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54045F-6987-4F18-AAFE-DBC6374FB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CA8C9D-4CC8-4A83-815D-F4C66081A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8B1C39-1023-44E3-B0B8-6507DF22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099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1C27C-0307-4883-9852-CB2092254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532AA2-4918-434A-9C5D-8162B5EBB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8E2062-E1A2-4631-9B4C-8A8A898D6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5FD91E-7F13-4A6A-8C59-EF601872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A3BE47-B557-48CB-AF9F-C8EEB0287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2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EBD40B-7958-4F8B-A922-9C756EBDD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EC31F0-EE58-4BB2-9BBD-FB81DEB73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682CBF-62E2-4770-8080-EBD239F5B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36C896-6A7F-4824-8AAA-882E61741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CCF403-CB3C-4C81-B0DF-D0EFE9B3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377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A8EB33-C9EF-4A16-B550-217CD7598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131E56-0A56-4F0F-A69A-26330EE076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6EB9CA-8080-4918-B794-3CC753580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66CC73-0B35-48CC-89BA-B6C008772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86E8E7-D385-4279-A519-185A5B70B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8EB63F-33F6-406B-9DDC-6662B01A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048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16173B-DC42-41F1-832C-F85F828DE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3787D5-AA15-4F1F-BED5-D305AA7A9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A97CE4-3E14-4BE2-881B-8B5FF4504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54413EB-CE50-48FE-9D65-A3CA12C0CA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0C7B19-C3E7-460A-97B5-D80933A814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3EF2EE7-05F3-40F2-BDCA-5A27233EE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371F2A-5957-4CAD-A237-09943AB2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BBBCC1-C3BF-4267-BBB4-0EB5218E6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958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798790-15A2-4B7E-999B-F7F0BCED1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6C1EEE-F220-4CF6-B1F8-BC6A964CF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139503-3A39-4BF3-B3F3-9B23953E1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E4A9E3-F787-40E0-8D97-0FBA9FD4D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402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83330C-BD01-4F54-99D8-208EC464D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7931923-8246-4EED-9A30-C85471A4C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F80961-1FD2-4B73-BC7D-B31926818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63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B9961A-C245-4382-AF50-EB9E663CE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753A0C-693F-4746-8942-FF8861B61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732D80-F9F1-4552-86AB-32A31E0F8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46A0C2-A5A1-4B5A-B536-75E980552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6/20/2018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16C124-5E11-4802-945E-1E1CA3654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950FD2-8767-481A-ABB1-D25D5F8A8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45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B2E5AE-3F2D-4179-94D5-A9CCF10A1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1014C5E-11BD-4F07-BB46-80F8F8DD9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DA02FC-578F-4847-8672-551B0F970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B695DA-546F-4AA7-A92B-2B11D731D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A140E8-212F-4196-A963-6B48D5F11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D3972-D432-49C1-9F4E-4BBEB3FCD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145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424363-FBCE-4E8E-80A9-61ABE9F01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E69D50-B8EA-4F52-93CF-8DE0929B2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12B356-233F-4855-82F9-917FFD9F45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</a:defRPr>
            </a:lvl1pPr>
          </a:lstStyle>
          <a:p>
            <a:fld id="{B61BEF0D-F0BB-DE4B-95CE-6DB70DBA9567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644AD3-732C-4C71-9112-B98170F8E3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D8EE9F-7005-4BED-8812-0B1E5C70DF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74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FF91DF2B-F4AA-432D-883B-2DB66FE4382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9" name="Picture 4" descr="코딩에 대한 이미지 검색결과">
              <a:extLst>
                <a:ext uri="{FF2B5EF4-FFF2-40B4-BE49-F238E27FC236}">
                  <a16:creationId xmlns:a16="http://schemas.microsoft.com/office/drawing/2014/main" id="{7CAEA492-05FD-413D-A338-DBA3FD7156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B51DD05-56D6-415D-B84A-308AACABCC11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8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D28500-DCCD-409D-867B-5F402079B8F4}"/>
              </a:ext>
            </a:extLst>
          </p:cNvPr>
          <p:cNvSpPr/>
          <p:nvPr/>
        </p:nvSpPr>
        <p:spPr>
          <a:xfrm>
            <a:off x="4572000" y="857250"/>
            <a:ext cx="3048000" cy="318135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7A9FE41-8AE8-4556-A079-EC26300211F8}"/>
              </a:ext>
            </a:extLst>
          </p:cNvPr>
          <p:cNvCxnSpPr/>
          <p:nvPr/>
        </p:nvCxnSpPr>
        <p:spPr>
          <a:xfrm>
            <a:off x="5892800" y="2133600"/>
            <a:ext cx="406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C8F9FD6-2CAE-4338-A73C-4344805D9CDE}"/>
              </a:ext>
            </a:extLst>
          </p:cNvPr>
          <p:cNvSpPr txBox="1"/>
          <p:nvPr/>
        </p:nvSpPr>
        <p:spPr>
          <a:xfrm>
            <a:off x="5428992" y="2390775"/>
            <a:ext cx="13340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Term</a:t>
            </a:r>
            <a:br>
              <a:rPr lang="en-US" altLang="ko-KR" sz="2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2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Project</a:t>
            </a:r>
            <a:endParaRPr lang="ko-KR" altLang="en-US" sz="28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836EB4-4E58-4083-8DDD-1FF5868DC489}"/>
              </a:ext>
            </a:extLst>
          </p:cNvPr>
          <p:cNvSpPr txBox="1"/>
          <p:nvPr/>
        </p:nvSpPr>
        <p:spPr>
          <a:xfrm>
            <a:off x="5565119" y="1141482"/>
            <a:ext cx="10617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Game</a:t>
            </a:r>
            <a:b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Server</a:t>
            </a:r>
            <a:endParaRPr lang="ko-KR" altLang="en-US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38F4E7-507F-4287-BC9A-1F4C04B561BA}"/>
              </a:ext>
            </a:extLst>
          </p:cNvPr>
          <p:cNvSpPr txBox="1"/>
          <p:nvPr/>
        </p:nvSpPr>
        <p:spPr>
          <a:xfrm>
            <a:off x="5306362" y="5769917"/>
            <a:ext cx="1579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2012180023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여성우</a:t>
            </a:r>
          </a:p>
        </p:txBody>
      </p:sp>
      <p:pic>
        <p:nvPicPr>
          <p:cNvPr id="16" name="그래픽 15" descr="사용자">
            <a:extLst>
              <a:ext uri="{FF2B5EF4-FFF2-40B4-BE49-F238E27FC236}">
                <a16:creationId xmlns:a16="http://schemas.microsoft.com/office/drawing/2014/main" id="{E410CA8D-55EF-492A-A91A-3DECF94098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78071" y="5130372"/>
            <a:ext cx="635855" cy="63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72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AFB682EE-9AEA-4FCC-A908-31EE6FCB6BD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5" name="Picture 4" descr="코딩에 대한 이미지 검색결과">
              <a:extLst>
                <a:ext uri="{FF2B5EF4-FFF2-40B4-BE49-F238E27FC236}">
                  <a16:creationId xmlns:a16="http://schemas.microsoft.com/office/drawing/2014/main" id="{911DB7E3-FCF6-40B0-A8DC-9C8F3FE936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78F3A27-99FF-4948-A954-7374AD7F8F40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8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BAB2FDBF-A9C4-4459-9908-847918A7E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시  연</a:t>
            </a:r>
          </a:p>
        </p:txBody>
      </p:sp>
    </p:spTree>
    <p:extLst>
      <p:ext uri="{BB962C8B-B14F-4D97-AF65-F5344CB8AC3E}">
        <p14:creationId xmlns:p14="http://schemas.microsoft.com/office/powerpoint/2010/main" val="2070808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E331240-1DBF-47E5-AFE0-952EEB783B3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5" name="Picture 4" descr="코딩에 대한 이미지 검색결과">
              <a:extLst>
                <a:ext uri="{FF2B5EF4-FFF2-40B4-BE49-F238E27FC236}">
                  <a16:creationId xmlns:a16="http://schemas.microsoft.com/office/drawing/2014/main" id="{4308B707-A29C-4CF9-A5AA-CE3481AD4D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80E1BDE-FD81-462F-9166-8697F0A64497}"/>
                </a:ext>
              </a:extLst>
            </p:cNvPr>
            <p:cNvSpPr/>
            <p:nvPr/>
          </p:nvSpPr>
          <p:spPr>
            <a:xfrm>
              <a:off x="0" y="6038850"/>
              <a:ext cx="3562350" cy="6858000"/>
            </a:xfrm>
            <a:prstGeom prst="rect">
              <a:avLst/>
            </a:prstGeom>
            <a:solidFill>
              <a:schemeClr val="tx1">
                <a:alpha val="49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A24339A-E9F0-4F50-8E58-A77E9471EA9B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C2E1EF-FF76-4786-BDED-888280B3E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3945" y="1825625"/>
            <a:ext cx="4268190" cy="4351338"/>
          </a:xfrm>
        </p:spPr>
        <p:txBody>
          <a:bodyPr>
            <a:norm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구현 내용</a:t>
            </a:r>
            <a:endParaRPr lang="en-US" altLang="ko-KR" sz="2800" dirty="0">
              <a:solidFill>
                <a:schemeClr val="bg1"/>
              </a:solidFill>
            </a:endParaRP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스트레스 테스트</a:t>
            </a:r>
            <a:endParaRPr lang="en-US" altLang="ko-KR" sz="2800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시연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3487099-AA6C-4D5C-B4EA-F02B7497E042}"/>
              </a:ext>
            </a:extLst>
          </p:cNvPr>
          <p:cNvSpPr/>
          <p:nvPr/>
        </p:nvSpPr>
        <p:spPr>
          <a:xfrm>
            <a:off x="323850" y="1838324"/>
            <a:ext cx="3048000" cy="318135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CAAAA42-068F-4D62-9A6C-3AB1460F882E}"/>
              </a:ext>
            </a:extLst>
          </p:cNvPr>
          <p:cNvCxnSpPr>
            <a:cxnSpLocks/>
          </p:cNvCxnSpPr>
          <p:nvPr/>
        </p:nvCxnSpPr>
        <p:spPr>
          <a:xfrm>
            <a:off x="1088571" y="4020455"/>
            <a:ext cx="149497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D21CC8B7-733B-43EC-B058-51C2139D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227" y="2766217"/>
            <a:ext cx="3143250" cy="1325563"/>
          </a:xfrm>
        </p:spPr>
        <p:txBody>
          <a:bodyPr>
            <a:normAutofit/>
          </a:bodyPr>
          <a:lstStyle/>
          <a:p>
            <a:r>
              <a:rPr lang="ko-KR" altLang="en-US" sz="7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3401236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4E4FCE1C-2C8F-410B-8061-240CD189A65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14" name="Picture 4" descr="코딩에 대한 이미지 검색결과">
              <a:extLst>
                <a:ext uri="{FF2B5EF4-FFF2-40B4-BE49-F238E27FC236}">
                  <a16:creationId xmlns:a16="http://schemas.microsoft.com/office/drawing/2014/main" id="{3659A8E1-1B04-4097-B57C-7E19B73253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2B0CFAA-B97E-4CF0-B161-8EC4E6ACCBFB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8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778BE67C-D83C-4EAA-BBAD-E49C5977C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초기 기획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49B8CDFE-0CE8-4CA0-97C7-852359C700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8972798"/>
              </p:ext>
            </p:extLst>
          </p:nvPr>
        </p:nvGraphicFramePr>
        <p:xfrm>
          <a:off x="975096" y="1527187"/>
          <a:ext cx="10247086" cy="486173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123543">
                  <a:extLst>
                    <a:ext uri="{9D8B030D-6E8A-4147-A177-3AD203B41FA5}">
                      <a16:colId xmlns:a16="http://schemas.microsoft.com/office/drawing/2014/main" val="3633866171"/>
                    </a:ext>
                  </a:extLst>
                </a:gridCol>
                <a:gridCol w="5123543">
                  <a:extLst>
                    <a:ext uri="{9D8B030D-6E8A-4147-A177-3AD203B41FA5}">
                      <a16:colId xmlns:a16="http://schemas.microsoft.com/office/drawing/2014/main" val="1491315348"/>
                    </a:ext>
                  </a:extLst>
                </a:gridCol>
              </a:tblGrid>
              <a:tr h="9511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최초 기획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바뀐 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4070647"/>
                  </a:ext>
                </a:extLst>
              </a:tr>
              <a:tr h="95110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플레이어 디자인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공격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스킬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5323214"/>
                  </a:ext>
                </a:extLst>
              </a:tr>
              <a:tr h="20084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몬스터 디자인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종류의 몬스터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온순 타입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호전 타입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공격적인 타입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보스의 경우 스킬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개를 추가해서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총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가지 스킬을 사용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일반 공격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광역 공격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스턴공격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5969580"/>
                  </a:ext>
                </a:extLst>
              </a:tr>
              <a:tr h="9511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개의 지역 및 지역별 레벨제한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지역을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 추가해서 총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개의 지역 존재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3142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771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4E4FCE1C-2C8F-410B-8061-240CD189A65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14" name="Picture 4" descr="코딩에 대한 이미지 검색결과">
              <a:extLst>
                <a:ext uri="{FF2B5EF4-FFF2-40B4-BE49-F238E27FC236}">
                  <a16:creationId xmlns:a16="http://schemas.microsoft.com/office/drawing/2014/main" id="{3659A8E1-1B04-4097-B57C-7E19B73253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2B0CFAA-B97E-4CF0-B161-8EC4E6ACCBFB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8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778BE67C-D83C-4EAA-BBAD-E49C5977C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맵 디자인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723A3B4-4404-4E0B-B358-7FD967A83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211" y="2212560"/>
            <a:ext cx="3785625" cy="3786667"/>
          </a:xfrm>
          <a:prstGeom prst="rect">
            <a:avLst/>
          </a:prstGeom>
        </p:spPr>
      </p:pic>
      <p:pic>
        <p:nvPicPr>
          <p:cNvPr id="5" name="그림 4" descr="테이블, 녹색, 앉아있는이(가) 표시된 사진&#10;&#10;높은 신뢰도로 생성된 설명">
            <a:extLst>
              <a:ext uri="{FF2B5EF4-FFF2-40B4-BE49-F238E27FC236}">
                <a16:creationId xmlns:a16="http://schemas.microsoft.com/office/drawing/2014/main" id="{E8BB3FA1-12F8-41EC-93C4-56E2DA974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1246" y="2073233"/>
            <a:ext cx="4065319" cy="4065319"/>
          </a:xfrm>
          <a:prstGeom prst="rect">
            <a:avLst/>
          </a:prstGeom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F8FA19E9-427A-460E-88D6-8D960D898318}"/>
              </a:ext>
            </a:extLst>
          </p:cNvPr>
          <p:cNvSpPr/>
          <p:nvPr/>
        </p:nvSpPr>
        <p:spPr>
          <a:xfrm>
            <a:off x="4758047" y="3277590"/>
            <a:ext cx="2272145" cy="1567542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516DB6-695B-4BE1-AB8E-9C4985F1BA4B}"/>
              </a:ext>
            </a:extLst>
          </p:cNvPr>
          <p:cNvSpPr txBox="1"/>
          <p:nvPr/>
        </p:nvSpPr>
        <p:spPr>
          <a:xfrm>
            <a:off x="8887574" y="44758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마을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C309AE-9F07-4623-BE87-E4448371C7A4}"/>
              </a:ext>
            </a:extLst>
          </p:cNvPr>
          <p:cNvSpPr txBox="1"/>
          <p:nvPr/>
        </p:nvSpPr>
        <p:spPr>
          <a:xfrm>
            <a:off x="8091927" y="357925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평야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213A70-B51F-47EC-B01F-E35E7CEFD756}"/>
              </a:ext>
            </a:extLst>
          </p:cNvPr>
          <p:cNvSpPr txBox="1"/>
          <p:nvPr/>
        </p:nvSpPr>
        <p:spPr>
          <a:xfrm>
            <a:off x="8100198" y="2259033"/>
            <a:ext cx="164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숲 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 err="1">
                <a:solidFill>
                  <a:schemeClr val="bg1"/>
                </a:solidFill>
              </a:rPr>
              <a:t>Lv</a:t>
            </a:r>
            <a:r>
              <a:rPr lang="en-US" altLang="ko-KR" dirty="0">
                <a:solidFill>
                  <a:schemeClr val="bg1"/>
                </a:solidFill>
              </a:rPr>
              <a:t> 10</a:t>
            </a:r>
            <a:r>
              <a:rPr lang="ko-KR" altLang="en-US" dirty="0">
                <a:solidFill>
                  <a:schemeClr val="bg1"/>
                </a:solidFill>
              </a:rPr>
              <a:t>이상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FC9A02-C7FD-409B-B9BC-19E036977AA1}"/>
              </a:ext>
            </a:extLst>
          </p:cNvPr>
          <p:cNvSpPr txBox="1"/>
          <p:nvPr/>
        </p:nvSpPr>
        <p:spPr>
          <a:xfrm>
            <a:off x="10344600" y="2483243"/>
            <a:ext cx="1332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화산지대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 err="1">
                <a:solidFill>
                  <a:schemeClr val="bg1"/>
                </a:solidFill>
              </a:rPr>
              <a:t>Lv</a:t>
            </a:r>
            <a:r>
              <a:rPr lang="en-US" altLang="ko-KR" dirty="0">
                <a:solidFill>
                  <a:schemeClr val="bg1"/>
                </a:solidFill>
              </a:rPr>
              <a:t> 20</a:t>
            </a:r>
            <a:r>
              <a:rPr lang="ko-KR" altLang="en-US" dirty="0">
                <a:solidFill>
                  <a:schemeClr val="bg1"/>
                </a:solidFill>
              </a:rPr>
              <a:t>이상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459839-CA5C-4D2D-BFDD-F495570D49EC}"/>
              </a:ext>
            </a:extLst>
          </p:cNvPr>
          <p:cNvSpPr txBox="1"/>
          <p:nvPr/>
        </p:nvSpPr>
        <p:spPr>
          <a:xfrm>
            <a:off x="8544306" y="5492221"/>
            <a:ext cx="1332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신전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 err="1">
                <a:solidFill>
                  <a:schemeClr val="bg1"/>
                </a:solidFill>
              </a:rPr>
              <a:t>Lv</a:t>
            </a:r>
            <a:r>
              <a:rPr lang="en-US" altLang="ko-KR" dirty="0">
                <a:solidFill>
                  <a:schemeClr val="bg1"/>
                </a:solidFill>
              </a:rPr>
              <a:t> 30</a:t>
            </a:r>
            <a:r>
              <a:rPr lang="ko-KR" altLang="en-US" dirty="0">
                <a:solidFill>
                  <a:schemeClr val="bg1"/>
                </a:solidFill>
              </a:rPr>
              <a:t>이상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686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5C913CF-B26F-4EB9-8B58-9B539207058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5" name="Picture 4" descr="코딩에 대한 이미지 검색결과">
              <a:extLst>
                <a:ext uri="{FF2B5EF4-FFF2-40B4-BE49-F238E27FC236}">
                  <a16:creationId xmlns:a16="http://schemas.microsoft.com/office/drawing/2014/main" id="{34F57056-C777-4716-B5A0-9365779A82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6D5C08C-F44C-43FB-85F7-262CCA6ACF72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8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0EFC693A-7DDA-44D1-BD90-469871E5C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추가 구현 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9928C7-7DE6-4467-A827-CFC8C49F9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퀘스트 </a:t>
            </a:r>
            <a:r>
              <a:rPr lang="en-US" altLang="ko-KR" dirty="0">
                <a:solidFill>
                  <a:schemeClr val="bg1"/>
                </a:solidFill>
              </a:rPr>
              <a:t>6</a:t>
            </a:r>
            <a:r>
              <a:rPr lang="ko-KR" altLang="en-US" dirty="0">
                <a:solidFill>
                  <a:schemeClr val="bg1"/>
                </a:solidFill>
              </a:rPr>
              <a:t>종을 추가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각 지역에서 나오는 몬스터 및 보스 </a:t>
            </a:r>
            <a:r>
              <a:rPr lang="ko-KR" altLang="en-US" dirty="0" err="1">
                <a:solidFill>
                  <a:schemeClr val="bg1"/>
                </a:solidFill>
              </a:rPr>
              <a:t>잡아오기</a:t>
            </a:r>
            <a:r>
              <a:rPr lang="ko-KR" altLang="en-US" dirty="0">
                <a:solidFill>
                  <a:schemeClr val="bg1"/>
                </a:solidFill>
              </a:rPr>
              <a:t> 총 </a:t>
            </a:r>
            <a:r>
              <a:rPr lang="en-US" altLang="ko-KR" dirty="0">
                <a:solidFill>
                  <a:schemeClr val="bg1"/>
                </a:solidFill>
              </a:rPr>
              <a:t>4</a:t>
            </a:r>
            <a:r>
              <a:rPr lang="ko-KR" altLang="en-US" dirty="0">
                <a:solidFill>
                  <a:schemeClr val="bg1"/>
                </a:solidFill>
              </a:rPr>
              <a:t>개 </a:t>
            </a:r>
            <a:r>
              <a:rPr lang="en-US" altLang="ko-KR" dirty="0">
                <a:solidFill>
                  <a:schemeClr val="bg1"/>
                </a:solidFill>
              </a:rPr>
              <a:t>(1</a:t>
            </a:r>
            <a:r>
              <a:rPr lang="ko-KR" altLang="en-US" dirty="0">
                <a:solidFill>
                  <a:schemeClr val="bg1"/>
                </a:solidFill>
              </a:rPr>
              <a:t>마리 씩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레벨 달성 퀘스트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>
                <a:solidFill>
                  <a:schemeClr val="bg1"/>
                </a:solidFill>
              </a:rPr>
              <a:t>개 </a:t>
            </a:r>
            <a:r>
              <a:rPr lang="en-US" altLang="ko-KR" dirty="0">
                <a:solidFill>
                  <a:schemeClr val="bg1"/>
                </a:solidFill>
              </a:rPr>
              <a:t>(10, 20 </a:t>
            </a:r>
            <a:r>
              <a:rPr lang="ko-KR" altLang="en-US" dirty="0">
                <a:solidFill>
                  <a:schemeClr val="bg1"/>
                </a:solidFill>
              </a:rPr>
              <a:t>레벨 달성이벤트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마을에서 수주 가능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8745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688C139-293A-4D5C-92E2-0264FD29108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5" name="Picture 4" descr="코딩에 대한 이미지 검색결과">
              <a:extLst>
                <a:ext uri="{FF2B5EF4-FFF2-40B4-BE49-F238E27FC236}">
                  <a16:creationId xmlns:a16="http://schemas.microsoft.com/office/drawing/2014/main" id="{9396F6DD-FEDD-4CA5-A942-ACE8CB78CA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B7E22D5-185D-4569-8F85-6267A5D17E24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8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1660ACCB-3899-48F8-8C3B-6FF05003B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Game UI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&amp;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Log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FF8030-AF72-4B63-BB8D-06396C584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7039" y="1460500"/>
            <a:ext cx="5599763" cy="5032375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로그는 최대 </a:t>
            </a:r>
            <a:r>
              <a:rPr lang="en-US" altLang="ko-KR" dirty="0">
                <a:solidFill>
                  <a:schemeClr val="bg1"/>
                </a:solidFill>
              </a:rPr>
              <a:t>5</a:t>
            </a:r>
            <a:r>
              <a:rPr lang="ko-KR" altLang="en-US" dirty="0">
                <a:solidFill>
                  <a:schemeClr val="bg1"/>
                </a:solidFill>
              </a:rPr>
              <a:t>개까지 출력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최대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 err="1">
                <a:solidFill>
                  <a:schemeClr val="bg1"/>
                </a:solidFill>
              </a:rPr>
              <a:t>초동안</a:t>
            </a:r>
            <a:r>
              <a:rPr lang="ko-KR" altLang="en-US" dirty="0">
                <a:solidFill>
                  <a:schemeClr val="bg1"/>
                </a:solidFill>
              </a:rPr>
              <a:t> 출력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과거 로그가 위에 출력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B0BD1D4-1CA4-416C-94FD-89D96182A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81298"/>
            <a:ext cx="4050965" cy="41117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67C24F-A17A-4B6C-9DE7-712650B81E09}"/>
              </a:ext>
            </a:extLst>
          </p:cNvPr>
          <p:cNvSpPr txBox="1"/>
          <p:nvPr/>
        </p:nvSpPr>
        <p:spPr>
          <a:xfrm>
            <a:off x="838200" y="14605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퀘스트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4FDBAD-B75C-4605-891E-5BE942084952}"/>
              </a:ext>
            </a:extLst>
          </p:cNvPr>
          <p:cNvSpPr txBox="1"/>
          <p:nvPr/>
        </p:nvSpPr>
        <p:spPr>
          <a:xfrm>
            <a:off x="827756" y="443304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로그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F3AAB9-3298-4BC6-85E4-9C70485FB08C}"/>
              </a:ext>
            </a:extLst>
          </p:cNvPr>
          <p:cNvSpPr txBox="1"/>
          <p:nvPr/>
        </p:nvSpPr>
        <p:spPr>
          <a:xfrm>
            <a:off x="827756" y="5867850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플레이어 정보</a:t>
            </a:r>
          </a:p>
        </p:txBody>
      </p:sp>
    </p:spTree>
    <p:extLst>
      <p:ext uri="{BB962C8B-B14F-4D97-AF65-F5344CB8AC3E}">
        <p14:creationId xmlns:p14="http://schemas.microsoft.com/office/powerpoint/2010/main" val="142947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755F167-B4DE-46F3-A999-2CF2496EDC8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5" name="Picture 4" descr="코딩에 대한 이미지 검색결과">
              <a:extLst>
                <a:ext uri="{FF2B5EF4-FFF2-40B4-BE49-F238E27FC236}">
                  <a16:creationId xmlns:a16="http://schemas.microsoft.com/office/drawing/2014/main" id="{B2DFF8F0-2EE2-4929-AD61-1FBBEEAA84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B735A1A-DF31-4728-8E36-DCDEB933E372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8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642662DA-85D8-4638-8637-AC7B7D6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스트레스 테스트 성능 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필드 테스트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8" name="그림 7" descr="스크린샷, 컴퓨터, 모니터이(가) 표시된 사진&#10;&#10;매우 높은 신뢰도로 생성된 설명">
            <a:extLst>
              <a:ext uri="{FF2B5EF4-FFF2-40B4-BE49-F238E27FC236}">
                <a16:creationId xmlns:a16="http://schemas.microsoft.com/office/drawing/2014/main" id="{16BC4E86-9904-4929-85EE-C444782DBF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155" y="1549435"/>
            <a:ext cx="10945689" cy="494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80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755F167-B4DE-46F3-A999-2CF2496EDC8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5" name="Picture 4" descr="코딩에 대한 이미지 검색결과">
              <a:extLst>
                <a:ext uri="{FF2B5EF4-FFF2-40B4-BE49-F238E27FC236}">
                  <a16:creationId xmlns:a16="http://schemas.microsoft.com/office/drawing/2014/main" id="{B2DFF8F0-2EE2-4929-AD61-1FBBEEAA84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B735A1A-DF31-4728-8E36-DCDEB933E372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8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642662DA-85D8-4638-8637-AC7B7D6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스트레스 테스트 성능 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 err="1">
                <a:solidFill>
                  <a:schemeClr val="bg1"/>
                </a:solidFill>
              </a:rPr>
              <a:t>핫스팟</a:t>
            </a:r>
            <a:r>
              <a:rPr lang="ko-KR" altLang="en-US" dirty="0">
                <a:solidFill>
                  <a:schemeClr val="bg1"/>
                </a:solidFill>
              </a:rPr>
              <a:t> 테스트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E597F3C-3365-4417-902B-2B49E96BA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670" y="1652093"/>
            <a:ext cx="9670659" cy="479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730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66F0269-C1E8-4B21-90EE-344FAFEF967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6038850"/>
            <a:chExt cx="12192000" cy="6858000"/>
          </a:xfrm>
        </p:grpSpPr>
        <p:pic>
          <p:nvPicPr>
            <p:cNvPr id="5" name="Picture 4" descr="코딩에 대한 이미지 검색결과">
              <a:extLst>
                <a:ext uri="{FF2B5EF4-FFF2-40B4-BE49-F238E27FC236}">
                  <a16:creationId xmlns:a16="http://schemas.microsoft.com/office/drawing/2014/main" id="{9E3F769E-9BCA-4AC6-AEEC-4CD86C5CDC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38850"/>
              <a:ext cx="12192000" cy="6858000"/>
            </a:xfrm>
            <a:prstGeom prst="rect">
              <a:avLst/>
            </a:prstGeom>
            <a:noFill/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70B0952-FB52-4FAB-A841-8D86C951B441}"/>
                </a:ext>
              </a:extLst>
            </p:cNvPr>
            <p:cNvSpPr/>
            <p:nvPr/>
          </p:nvSpPr>
          <p:spPr>
            <a:xfrm>
              <a:off x="0" y="6038850"/>
              <a:ext cx="12192000" cy="6858000"/>
            </a:xfrm>
            <a:prstGeom prst="rect">
              <a:avLst/>
            </a:prstGeom>
            <a:solidFill>
              <a:schemeClr val="tx1">
                <a:alpha val="8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E7E3F42-8132-4A15-A655-92886F55B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스트레스 테스트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DD40CC-38FF-44A9-911C-0CAD16521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12443"/>
            <a:ext cx="11186115" cy="5724628"/>
          </a:xfrm>
        </p:spPr>
        <p:txBody>
          <a:bodyPr>
            <a:norm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i5</a:t>
            </a:r>
            <a:r>
              <a:rPr lang="en-US" altLang="ko-KR" dirty="0">
                <a:solidFill>
                  <a:schemeClr val="bg1"/>
                </a:solidFill>
              </a:rPr>
              <a:t> 6600 ram </a:t>
            </a:r>
            <a:r>
              <a:rPr lang="en-US" altLang="ko-KR" dirty="0" err="1">
                <a:solidFill>
                  <a:schemeClr val="bg1"/>
                </a:solidFill>
              </a:rPr>
              <a:t>16gb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환경에서 테스트 진행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초에 </a:t>
            </a:r>
            <a:r>
              <a:rPr lang="en-US" altLang="ko-KR" dirty="0">
                <a:solidFill>
                  <a:schemeClr val="bg1"/>
                </a:solidFill>
              </a:rPr>
              <a:t>50</a:t>
            </a:r>
            <a:r>
              <a:rPr lang="ko-KR" altLang="en-US" dirty="0">
                <a:solidFill>
                  <a:schemeClr val="bg1"/>
                </a:solidFill>
              </a:rPr>
              <a:t>개씩 더미 클라이언트 접속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일반 테스트는 </a:t>
            </a:r>
            <a:r>
              <a:rPr lang="en-US" altLang="ko-KR" dirty="0">
                <a:solidFill>
                  <a:schemeClr val="bg1"/>
                </a:solidFill>
              </a:rPr>
              <a:t>3000</a:t>
            </a:r>
            <a:r>
              <a:rPr lang="ko-KR" altLang="en-US" dirty="0">
                <a:solidFill>
                  <a:schemeClr val="bg1"/>
                </a:solidFill>
              </a:rPr>
              <a:t>개까지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핫스팟테스트는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650</a:t>
            </a:r>
            <a:r>
              <a:rPr lang="ko-KR" altLang="en-US" dirty="0">
                <a:solidFill>
                  <a:schemeClr val="bg1"/>
                </a:solidFill>
              </a:rPr>
              <a:t>개까지 클라이언트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>
                <a:solidFill>
                  <a:schemeClr val="bg1"/>
                </a:solidFill>
              </a:rPr>
              <a:t>안정적으로 수용 </a:t>
            </a:r>
            <a:r>
              <a:rPr lang="ko-KR" altLang="en-US" dirty="0">
                <a:solidFill>
                  <a:schemeClr val="bg1"/>
                </a:solidFill>
              </a:rPr>
              <a:t>가능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396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</TotalTime>
  <Words>196</Words>
  <Application>Microsoft Office PowerPoint</Application>
  <PresentationFormat>와이드스크린</PresentationFormat>
  <Paragraphs>61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나눔고딕</vt:lpstr>
      <vt:lpstr>나눔고딕 ExtraBold</vt:lpstr>
      <vt:lpstr>맑은 고딕</vt:lpstr>
      <vt:lpstr>Arial</vt:lpstr>
      <vt:lpstr>Office 테마</vt:lpstr>
      <vt:lpstr>PowerPoint 프레젠테이션</vt:lpstr>
      <vt:lpstr>목차</vt:lpstr>
      <vt:lpstr>초기 기획</vt:lpstr>
      <vt:lpstr>맵 디자인</vt:lpstr>
      <vt:lpstr>추가 구현 사항</vt:lpstr>
      <vt:lpstr>Game UI &amp; Log</vt:lpstr>
      <vt:lpstr>스트레스 테스트 성능 (필드 테스트)</vt:lpstr>
      <vt:lpstr>스트레스 테스트 성능 (핫스팟 테스트)</vt:lpstr>
      <vt:lpstr>스트레스 테스트</vt:lpstr>
      <vt:lpstr>시  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게임서버 프로그래밍 텀프로젝트</dc:title>
  <dc:creator>성우 여</dc:creator>
  <cp:lastModifiedBy>여 성우</cp:lastModifiedBy>
  <cp:revision>4</cp:revision>
  <dcterms:created xsi:type="dcterms:W3CDTF">2018-05-07T13:46:52Z</dcterms:created>
  <dcterms:modified xsi:type="dcterms:W3CDTF">2018-06-19T15:17:40Z</dcterms:modified>
</cp:coreProperties>
</file>

<file path=docProps/thumbnail.jpeg>
</file>